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notesMaster" Target="notesMasters/notesMaster1.xml"/></Relationships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89C1C7-3DCD-1040-A9CF-14679D8B5DDD}" type="datetimeFigureOut">
              <a:rPr lang="en-US" smtClean="0"/>
              <a:t>10/17/16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5E49A5-4136-284D-997B-48E1D791AD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252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pptx sentinel notes text should not appear in extraction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pptx sentinel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pptx sentinel body text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" y="91440"/>
            <a:ext cx="91440" cy="914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