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14" y="780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6147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8708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80058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44252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38239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9442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50218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377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81995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42799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768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0BE788-654F-41AD-A350-33B81B3569C0}" type="datetimeFigureOut">
              <a:rPr lang="en-US" smtClean="0"/>
              <a:t>7/21/2020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62042F-EBE3-4F82-A022-7FFA2E0D1D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20903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3562098" y="1735054"/>
            <a:ext cx="1502944" cy="30931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 smtClean="0">
                <a:solidFill>
                  <a:schemeClr val="tx1"/>
                </a:solidFill>
              </a:rPr>
              <a:t>Semi-ATE</a:t>
            </a:r>
            <a:endParaRPr lang="en-US" sz="1400" b="1" dirty="0">
              <a:solidFill>
                <a:schemeClr val="tx1"/>
              </a:solidFill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2059154" y="1112670"/>
            <a:ext cx="1502944" cy="309312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 smtClean="0">
                <a:solidFill>
                  <a:schemeClr val="tx1"/>
                </a:solidFill>
              </a:rPr>
              <a:t>Spyder5</a:t>
            </a:r>
            <a:endParaRPr lang="en-US" sz="1400" b="1" dirty="0">
              <a:solidFill>
                <a:schemeClr val="tx1"/>
              </a:solidFill>
            </a:endParaRPr>
          </a:p>
        </p:txBody>
      </p:sp>
      <p:grpSp>
        <p:nvGrpSpPr>
          <p:cNvPr id="40" name="Group 39"/>
          <p:cNvGrpSpPr/>
          <p:nvPr/>
        </p:nvGrpSpPr>
        <p:grpSpPr>
          <a:xfrm>
            <a:off x="5065042" y="2357438"/>
            <a:ext cx="2352676" cy="3889963"/>
            <a:chOff x="7170068" y="1507707"/>
            <a:chExt cx="2352676" cy="3889963"/>
          </a:xfrm>
        </p:grpSpPr>
        <p:sp>
          <p:nvSpPr>
            <p:cNvPr id="8" name="Rectangle 7"/>
            <p:cNvSpPr/>
            <p:nvPr/>
          </p:nvSpPr>
          <p:spPr>
            <a:xfrm>
              <a:off x="7170068" y="2850732"/>
              <a:ext cx="2352675" cy="309312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 err="1" smtClean="0">
                  <a:solidFill>
                    <a:schemeClr val="tx1"/>
                  </a:solidFill>
                </a:rPr>
                <a:t>inTEST</a:t>
              </a:r>
              <a:r>
                <a:rPr lang="en-US" sz="1400" b="1" dirty="0" smtClean="0">
                  <a:solidFill>
                    <a:schemeClr val="tx1"/>
                  </a:solidFill>
                </a:rPr>
                <a:t> Thermo-streamers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7170068" y="2403057"/>
              <a:ext cx="2352675" cy="309312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 smtClean="0">
                  <a:solidFill>
                    <a:schemeClr val="tx1"/>
                  </a:solidFill>
                </a:rPr>
                <a:t>TEL Probers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  <p:sp>
          <p:nvSpPr>
            <p:cNvPr id="14" name="Rectangle 13"/>
            <p:cNvSpPr/>
            <p:nvPr/>
          </p:nvSpPr>
          <p:spPr>
            <a:xfrm>
              <a:off x="7170068" y="1955382"/>
              <a:ext cx="2352675" cy="309312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 err="1" smtClean="0">
                  <a:solidFill>
                    <a:schemeClr val="tx1"/>
                  </a:solidFill>
                </a:rPr>
                <a:t>Geriner</a:t>
              </a:r>
              <a:r>
                <a:rPr lang="en-US" sz="1400" b="1" dirty="0" smtClean="0">
                  <a:solidFill>
                    <a:schemeClr val="tx1"/>
                  </a:solidFill>
                </a:rPr>
                <a:t> Handlers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  <p:sp>
          <p:nvSpPr>
            <p:cNvPr id="15" name="Rectangle 14"/>
            <p:cNvSpPr/>
            <p:nvPr/>
          </p:nvSpPr>
          <p:spPr>
            <a:xfrm>
              <a:off x="7170069" y="1507707"/>
              <a:ext cx="2352675" cy="309312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 smtClean="0">
                  <a:solidFill>
                    <a:schemeClr val="tx1"/>
                  </a:solidFill>
                </a:rPr>
                <a:t>Cohu Handlers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  <p:sp>
          <p:nvSpPr>
            <p:cNvPr id="16" name="Rectangle 15"/>
            <p:cNvSpPr/>
            <p:nvPr/>
          </p:nvSpPr>
          <p:spPr>
            <a:xfrm>
              <a:off x="7170068" y="3298407"/>
              <a:ext cx="2352675" cy="309312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 err="1" smtClean="0">
                  <a:solidFill>
                    <a:schemeClr val="tx1"/>
                  </a:solidFill>
                </a:rPr>
                <a:t>Keysight</a:t>
              </a:r>
              <a:r>
                <a:rPr lang="en-US" sz="1400" b="1" dirty="0" smtClean="0">
                  <a:solidFill>
                    <a:schemeClr val="tx1"/>
                  </a:solidFill>
                </a:rPr>
                <a:t> instruments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  <p:sp>
          <p:nvSpPr>
            <p:cNvPr id="17" name="Rectangle 16"/>
            <p:cNvSpPr/>
            <p:nvPr/>
          </p:nvSpPr>
          <p:spPr>
            <a:xfrm>
              <a:off x="7170068" y="5088358"/>
              <a:ext cx="2352675" cy="309312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 smtClean="0">
                  <a:solidFill>
                    <a:schemeClr val="tx1"/>
                  </a:solidFill>
                </a:rPr>
                <a:t>Company specific libraries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  <p:sp>
          <p:nvSpPr>
            <p:cNvPr id="25" name="Rectangle 24"/>
            <p:cNvSpPr/>
            <p:nvPr/>
          </p:nvSpPr>
          <p:spPr>
            <a:xfrm>
              <a:off x="7170068" y="3743827"/>
              <a:ext cx="2352675" cy="309312"/>
            </a:xfrm>
            <a:prstGeom prst="rect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 smtClean="0">
                  <a:solidFill>
                    <a:schemeClr val="tx1"/>
                  </a:solidFill>
                </a:rPr>
                <a:t>…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  <p:sp>
          <p:nvSpPr>
            <p:cNvPr id="38" name="Rectangle 37"/>
            <p:cNvSpPr/>
            <p:nvPr/>
          </p:nvSpPr>
          <p:spPr>
            <a:xfrm>
              <a:off x="7170068" y="4192004"/>
              <a:ext cx="2352675" cy="309312"/>
            </a:xfrm>
            <a:prstGeom prst="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 smtClean="0">
                  <a:solidFill>
                    <a:schemeClr val="tx1"/>
                  </a:solidFill>
                </a:rPr>
                <a:t>ATE from company XYZ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  <p:sp>
          <p:nvSpPr>
            <p:cNvPr id="39" name="Rectangle 38"/>
            <p:cNvSpPr/>
            <p:nvPr/>
          </p:nvSpPr>
          <p:spPr>
            <a:xfrm>
              <a:off x="7170068" y="4640181"/>
              <a:ext cx="2352675" cy="309312"/>
            </a:xfrm>
            <a:prstGeom prst="rect">
              <a:avLst/>
            </a:prstGeom>
            <a:solidFill>
              <a:schemeClr val="bg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b="1" dirty="0" smtClean="0">
                  <a:solidFill>
                    <a:schemeClr val="tx1"/>
                  </a:solidFill>
                </a:rPr>
                <a:t>…</a:t>
              </a:r>
              <a:endParaRPr lang="en-US" sz="1400" b="1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43" name="Elbow Connector 42"/>
          <p:cNvCxnSpPr>
            <a:stCxn id="18" idx="1"/>
            <a:endCxn id="21" idx="2"/>
          </p:cNvCxnSpPr>
          <p:nvPr/>
        </p:nvCxnSpPr>
        <p:spPr>
          <a:xfrm rot="10800000">
            <a:off x="2810626" y="1421982"/>
            <a:ext cx="751472" cy="467728"/>
          </a:xfrm>
          <a:prstGeom prst="bentConnector2">
            <a:avLst/>
          </a:prstGeom>
          <a:ln>
            <a:solidFill>
              <a:schemeClr val="tx1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Elbow Connector 43"/>
          <p:cNvCxnSpPr>
            <a:stCxn id="17" idx="1"/>
            <a:endCxn id="18" idx="2"/>
          </p:cNvCxnSpPr>
          <p:nvPr/>
        </p:nvCxnSpPr>
        <p:spPr>
          <a:xfrm rot="10800000">
            <a:off x="4313570" y="2044367"/>
            <a:ext cx="751472" cy="4048379"/>
          </a:xfrm>
          <a:prstGeom prst="bentConnector2">
            <a:avLst/>
          </a:prstGeom>
          <a:ln>
            <a:solidFill>
              <a:schemeClr val="tx1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46"/>
          <p:cNvCxnSpPr>
            <a:stCxn id="38" idx="1"/>
            <a:endCxn id="18" idx="2"/>
          </p:cNvCxnSpPr>
          <p:nvPr/>
        </p:nvCxnSpPr>
        <p:spPr>
          <a:xfrm rot="10800000">
            <a:off x="4313570" y="2044367"/>
            <a:ext cx="751472" cy="3152025"/>
          </a:xfrm>
          <a:prstGeom prst="bentConnector2">
            <a:avLst/>
          </a:prstGeom>
          <a:ln>
            <a:solidFill>
              <a:schemeClr val="tx1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Elbow Connector 49"/>
          <p:cNvCxnSpPr>
            <a:stCxn id="16" idx="1"/>
            <a:endCxn id="18" idx="2"/>
          </p:cNvCxnSpPr>
          <p:nvPr/>
        </p:nvCxnSpPr>
        <p:spPr>
          <a:xfrm rot="10800000">
            <a:off x="4313570" y="2044366"/>
            <a:ext cx="751472" cy="2258428"/>
          </a:xfrm>
          <a:prstGeom prst="bentConnector2">
            <a:avLst/>
          </a:prstGeom>
          <a:ln>
            <a:solidFill>
              <a:schemeClr val="tx1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Elbow Connector 52"/>
          <p:cNvCxnSpPr>
            <a:stCxn id="8" idx="1"/>
            <a:endCxn id="18" idx="2"/>
          </p:cNvCxnSpPr>
          <p:nvPr/>
        </p:nvCxnSpPr>
        <p:spPr>
          <a:xfrm rot="10800000">
            <a:off x="4313570" y="2044367"/>
            <a:ext cx="751472" cy="1810753"/>
          </a:xfrm>
          <a:prstGeom prst="bentConnector2">
            <a:avLst/>
          </a:prstGeom>
          <a:ln>
            <a:solidFill>
              <a:schemeClr val="tx1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Elbow Connector 55"/>
          <p:cNvCxnSpPr>
            <a:stCxn id="13" idx="1"/>
            <a:endCxn id="18" idx="2"/>
          </p:cNvCxnSpPr>
          <p:nvPr/>
        </p:nvCxnSpPr>
        <p:spPr>
          <a:xfrm rot="10800000">
            <a:off x="4313570" y="2044366"/>
            <a:ext cx="751472" cy="1363078"/>
          </a:xfrm>
          <a:prstGeom prst="bentConnector2">
            <a:avLst/>
          </a:prstGeom>
          <a:ln>
            <a:solidFill>
              <a:schemeClr val="tx1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Elbow Connector 58"/>
          <p:cNvCxnSpPr>
            <a:stCxn id="14" idx="1"/>
            <a:endCxn id="18" idx="2"/>
          </p:cNvCxnSpPr>
          <p:nvPr/>
        </p:nvCxnSpPr>
        <p:spPr>
          <a:xfrm rot="10800000">
            <a:off x="4313570" y="2044367"/>
            <a:ext cx="751472" cy="915403"/>
          </a:xfrm>
          <a:prstGeom prst="bentConnector2">
            <a:avLst/>
          </a:prstGeom>
          <a:ln>
            <a:solidFill>
              <a:schemeClr val="tx1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Elbow Connector 61"/>
          <p:cNvCxnSpPr>
            <a:stCxn id="15" idx="1"/>
            <a:endCxn id="18" idx="2"/>
          </p:cNvCxnSpPr>
          <p:nvPr/>
        </p:nvCxnSpPr>
        <p:spPr>
          <a:xfrm rot="10800000">
            <a:off x="4313571" y="2044366"/>
            <a:ext cx="751473" cy="467728"/>
          </a:xfrm>
          <a:prstGeom prst="bentConnector2">
            <a:avLst/>
          </a:prstGeom>
          <a:ln>
            <a:solidFill>
              <a:schemeClr val="tx1"/>
            </a:solidFill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044893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Widescreen</PresentationFormat>
  <Paragraphs>11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TDK-Micronas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Hören Tom</dc:creator>
  <cp:lastModifiedBy>Hören Tom</cp:lastModifiedBy>
  <cp:revision>3</cp:revision>
  <dcterms:created xsi:type="dcterms:W3CDTF">2020-07-21T10:11:20Z</dcterms:created>
  <dcterms:modified xsi:type="dcterms:W3CDTF">2020-07-21T10:30:20Z</dcterms:modified>
</cp:coreProperties>
</file>

<file path=docProps/thumbnail.jpeg>
</file>