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422" y="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96FFE8-8741-47BC-A1B5-08F6EEA254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8368252-2D00-4E5B-A276-7423BCAFBB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980B1C-B983-4D98-8197-E2D74E1C0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A610-A481-4D1F-A2D1-48343A7FA873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F40D2E-8DD2-4C1A-A5C5-ACD49E525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A524CF-FD37-4AEB-AFE4-3D05C552E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41E9-182D-4D9A-9E4D-894CF8CA5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401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F083D2-A325-4D62-A7C4-D98ACAE13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EE9BBCA-B462-47DE-8E37-03B110DEA6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5037A4-A0C8-473C-A658-D3EE7AC61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A610-A481-4D1F-A2D1-48343A7FA873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C6EC9C-4FFD-43B5-91B5-3B728117F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700965-E624-4518-BAC6-7E3B4AB88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41E9-182D-4D9A-9E4D-894CF8CA5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52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33B80E3-E235-4AA6-BD35-C621A00AF3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3B06092-B5E2-4056-AD8E-A91787D28A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FF44E2-2A77-43E5-A20A-6E82A983E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A610-A481-4D1F-A2D1-48343A7FA873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AA914D-F391-4870-9281-A7CDB03A3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2B081F-57CC-410C-BBC3-0366C1E04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41E9-182D-4D9A-9E4D-894CF8CA5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721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E5CAE8-FE76-48B3-8757-868835BEF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D65A5D-A1D6-4281-97A5-CFC24EFC86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DF038A-DB9D-4231-8B30-862E9F3E1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A610-A481-4D1F-A2D1-48343A7FA873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4B8163-0FB3-44EE-A28D-4A8A4AF98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443CCA-D256-4A0A-B9AE-441D4B3D9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41E9-182D-4D9A-9E4D-894CF8CA5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73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448E4D-7136-44DE-984D-29F5ACB3F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5492BC0-7DCF-47DC-AF34-6FCB353DF6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12BA76-14D7-484B-BB14-42C0A0688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A610-A481-4D1F-A2D1-48343A7FA873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A9E85A-3EC3-4CED-BF8A-1751DA42B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5A8075-7755-4106-8CC2-8FAE276FC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41E9-182D-4D9A-9E4D-894CF8CA5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03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61255F-487B-4179-BB8B-FBF6D7281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06A40B8-7BF5-4997-9E1D-817E91289A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53EACB-BC7C-4482-A009-1DE2372179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CA4271-A310-4E8E-B691-C1005408E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A610-A481-4D1F-A2D1-48343A7FA873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7F7F0B6-15E9-4325-9982-876D49F2E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DB32A6-93F3-426B-A92F-B61F9E5D1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41E9-182D-4D9A-9E4D-894CF8CA5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600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C22EEF-D2C0-404E-AEC8-C1871223A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D31339-6940-4C37-B1F3-DB1EE4AE4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E7E9ED1-AD4F-4F30-8D7A-426510FBE7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2CC8889-418D-413F-802E-E96BD28300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6824128-B934-445A-A642-6841874D3F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C1765E7-37BD-4779-B95A-E1F0598EA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A610-A481-4D1F-A2D1-48343A7FA873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EB5EA1D-4C39-4C68-A869-261F630A7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1A942AE-3FF3-4175-9008-547D49C47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41E9-182D-4D9A-9E4D-894CF8CA5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26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92D706-F1A4-4920-A790-C1E86D89D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ACC9694-A420-4C3C-85B2-A870B1D4E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A610-A481-4D1F-A2D1-48343A7FA873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77E44D4-31E7-4A5D-A468-4771799A1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190C436-92B4-45E1-859A-8F31B823A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41E9-182D-4D9A-9E4D-894CF8CA5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80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BB82EE5-E8F4-4B65-B5F8-03CF45773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A610-A481-4D1F-A2D1-48343A7FA873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7BA1544-AB27-41D6-B7A1-808D17326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BA89A2-C29C-4F19-8BE3-F0EBCDC64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41E9-182D-4D9A-9E4D-894CF8CA5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34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CD0EE6-113B-4C34-A5BA-444443735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B4C950-73F0-4049-9D52-7006F625BD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67224DB-D5B8-45D5-8B98-0BEF9C2BF8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67CCAB1-F136-4072-AE90-F182B2ABB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A610-A481-4D1F-A2D1-48343A7FA873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CBD757-DF28-45B1-80C3-18358B290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146DDE5-1FFF-4EF6-947D-27430E928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41E9-182D-4D9A-9E4D-894CF8CA5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24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1A86A2-469A-46AA-8A6C-52F16A201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B193D6A-7E19-438C-8184-EC2A5BEB1D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2D5AD10-71B3-4B5B-8FD0-8FBCD8EB98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EA432D5-9F60-46CF-AAB3-076405356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A610-A481-4D1F-A2D1-48343A7FA873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BA0D63F-17E8-4FA4-A364-4007C5921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220D79F-5036-48A1-A95C-B0B0B1FFF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41E9-182D-4D9A-9E4D-894CF8CA5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795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5F90AAC-F73B-4F77-AA50-A334CACF5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074B254-7AFC-4E3B-9FDC-9462A496A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EB0249-CA7B-4FE4-8043-3D67FFA2F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5A610-A481-4D1F-A2D1-48343A7FA873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6AD5BF-7FBB-4438-A907-AD9E0C0018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0D4E20-4470-420B-871A-D1B5689F2C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841E9-182D-4D9A-9E4D-894CF8CA5A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115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143D10E4-752F-44BA-9FF1-DD457895C764}"/>
              </a:ext>
            </a:extLst>
          </p:cNvPr>
          <p:cNvSpPr/>
          <p:nvPr/>
        </p:nvSpPr>
        <p:spPr>
          <a:xfrm>
            <a:off x="4905289" y="3923488"/>
            <a:ext cx="1344353" cy="40862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/>
              <a:t>ReadRecord</a:t>
            </a:r>
            <a:endParaRPr 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71FFD2C-8195-4187-9549-31BD7F192557}"/>
              </a:ext>
            </a:extLst>
          </p:cNvPr>
          <p:cNvSpPr/>
          <p:nvPr/>
        </p:nvSpPr>
        <p:spPr>
          <a:xfrm>
            <a:off x="2807290" y="2775623"/>
            <a:ext cx="1171352" cy="40862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MDOF_LU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AF5A28E-5B96-42D8-99B9-9743B156A292}"/>
              </a:ext>
            </a:extLst>
          </p:cNvPr>
          <p:cNvSpPr/>
          <p:nvPr/>
        </p:nvSpPr>
        <p:spPr>
          <a:xfrm>
            <a:off x="4701702" y="2775624"/>
            <a:ext cx="1751527" cy="40862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/>
              <a:t>MDOFOpenSees</a:t>
            </a:r>
            <a:endParaRPr lang="en-US" dirty="0"/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311EA722-0D2E-4AA6-8291-55B56E85F098}"/>
              </a:ext>
            </a:extLst>
          </p:cNvPr>
          <p:cNvCxnSpPr>
            <a:cxnSpLocks/>
            <a:stCxn id="5" idx="0"/>
            <a:endCxn id="7" idx="2"/>
          </p:cNvCxnSpPr>
          <p:nvPr/>
        </p:nvCxnSpPr>
        <p:spPr>
          <a:xfrm flipV="1">
            <a:off x="5577466" y="3184247"/>
            <a:ext cx="0" cy="7392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F13DD16-C2A9-4B76-9422-E13DDD6B6C86}"/>
              </a:ext>
            </a:extLst>
          </p:cNvPr>
          <p:cNvSpPr/>
          <p:nvPr/>
        </p:nvSpPr>
        <p:spPr>
          <a:xfrm>
            <a:off x="7227652" y="2775624"/>
            <a:ext cx="2025975" cy="40862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/>
              <a:t>BldLossAssessment</a:t>
            </a:r>
            <a:endParaRPr 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87EB00F-7039-4049-8CE1-ABED20CF4017}"/>
              </a:ext>
            </a:extLst>
          </p:cNvPr>
          <p:cNvSpPr/>
          <p:nvPr/>
        </p:nvSpPr>
        <p:spPr>
          <a:xfrm>
            <a:off x="5302697" y="1663427"/>
            <a:ext cx="549536" cy="40862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IDA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9C001DA7-3AD1-46AE-BCDE-C74B2A00044A}"/>
              </a:ext>
            </a:extLst>
          </p:cNvPr>
          <p:cNvCxnSpPr>
            <a:cxnSpLocks/>
            <a:stCxn id="7" idx="0"/>
            <a:endCxn id="18" idx="2"/>
          </p:cNvCxnSpPr>
          <p:nvPr/>
        </p:nvCxnSpPr>
        <p:spPr>
          <a:xfrm flipH="1" flipV="1">
            <a:off x="5577465" y="2072050"/>
            <a:ext cx="1" cy="7035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5202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Tian You</dc:creator>
  <cp:lastModifiedBy>Tian You</cp:lastModifiedBy>
  <cp:revision>6</cp:revision>
  <dcterms:created xsi:type="dcterms:W3CDTF">2022-04-03T23:54:17Z</dcterms:created>
  <dcterms:modified xsi:type="dcterms:W3CDTF">2022-04-04T00:01:01Z</dcterms:modified>
</cp:coreProperties>
</file>