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52" r:id="rId1"/>
  </p:sldMasterIdLst>
  <p:notesMasterIdLst>
    <p:notesMasterId r:id="rId2"/>
  </p:notesMaster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416F"/>
    <a:srgbClr val="181B5E"/>
    <a:srgbClr val="EFF2F9"/>
    <a:srgbClr val="22274F"/>
    <a:srgbClr val="050818"/>
    <a:srgbClr val="EA473E"/>
    <a:srgbClr val="4B0707"/>
    <a:srgbClr val="FFF9F2"/>
    <a:srgbClr val="A78078"/>
    <a:srgbClr val="F36F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>
    <p:restoredLeft sz="8815"/>
    <p:restoredTop sz="96291"/>
  </p:normalViewPr>
  <p:slideViewPr>
    <p:cSldViewPr snapToObjects="1">
      <p:cViewPr varScale="1">
        <p:scale>
          <a:sx n="123" d="100"/>
          <a:sy n="123" d="100"/>
        </p:scale>
        <p:origin x="448" y="19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>
      <p:cViewPr varScale="1">
        <p:scale>
          <a:sx n="96" d="100"/>
          <a:sy n="96" d="100"/>
        </p:scale>
        <p:origin x="2480" y="16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827307-2D32-1C49-A664-3E09AADAF8D1}" type="datetimeFigureOut">
              <a:rPr lang="en-CN" smtClean="0"/>
              <a:t>4/4/21</a:t>
            </a:fld>
            <a:endParaRPr lang="en-C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FF33B1-1BB7-4C4E-9A2D-DE0B4408F119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34328457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pening for chines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CE27359-F467-9E41-BBFC-9A3D2EE87D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4106"/>
          </a:xfrm>
          <a:prstGeom prst="rect">
            <a:avLst/>
          </a:prstGeom>
        </p:spPr>
      </p:pic>
      <p:sp>
        <p:nvSpPr>
          <p:cNvPr id="91" name="Text Placeholder 6">
            <a:extLst>
              <a:ext uri="{FF2B5EF4-FFF2-40B4-BE49-F238E27FC236}">
                <a16:creationId xmlns:a16="http://schemas.microsoft.com/office/drawing/2014/main" id="{24C3FF9E-7065-F74E-BBE4-40BDC1CA7B1F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774551" y="685760"/>
            <a:ext cx="7409681" cy="2143125"/>
          </a:xfrm>
          <a:prstGeom prst="rect">
            <a:avLst/>
          </a:prstGeom>
        </p:spPr>
        <p:txBody>
          <a:bodyPr vert="horz" anchor="b"/>
          <a:lstStyle>
            <a:lvl1pPr marL="0" indent="0" algn="l">
              <a:buNone/>
              <a:defRPr sz="6400" b="0" i="0">
                <a:solidFill>
                  <a:schemeClr val="accent3">
                    <a:lumMod val="75000"/>
                  </a:schemeClr>
                </a:solidFill>
                <a:latin typeface="PingFang SC" panose="020B0400000000000000" pitchFamily="34" charset="-122"/>
                <a:ea typeface="PingFang SC" panose="020B0400000000000000" pitchFamily="34" charset="-122"/>
                <a:cs typeface="Helvetica Neue Medium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en-US" dirty="0"/>
              <a:t>Presentation</a:t>
            </a:r>
            <a:r>
              <a:rPr lang="zh-CN" altLang="en-US" dirty="0"/>
              <a:t> </a:t>
            </a:r>
            <a:r>
              <a:rPr lang="en-US" altLang="zh-CN" dirty="0"/>
              <a:t>Title</a:t>
            </a:r>
            <a:endParaRPr lang="en-US" dirty="0"/>
          </a:p>
        </p:txBody>
      </p:sp>
      <p:sp>
        <p:nvSpPr>
          <p:cNvPr id="92" name="Text Placeholder 6">
            <a:extLst>
              <a:ext uri="{FF2B5EF4-FFF2-40B4-BE49-F238E27FC236}">
                <a16:creationId xmlns:a16="http://schemas.microsoft.com/office/drawing/2014/main" id="{F5CDB6B1-91C8-6B40-BBBD-7C6446BC9D7C}"/>
              </a:ext>
            </a:extLst>
          </p:cNvPr>
          <p:cNvSpPr>
            <a:spLocks noGrp="1"/>
          </p:cNvSpPr>
          <p:nvPr userDrawn="1">
            <p:ph type="body" sz="quarter" idx="11" hasCustomPrompt="1"/>
          </p:nvPr>
        </p:nvSpPr>
        <p:spPr>
          <a:xfrm>
            <a:off x="774551" y="3335551"/>
            <a:ext cx="7409681" cy="1131008"/>
          </a:xfrm>
          <a:prstGeom prst="rect">
            <a:avLst/>
          </a:prstGeom>
        </p:spPr>
        <p:txBody>
          <a:bodyPr vert="horz" anchor="t"/>
          <a:lstStyle>
            <a:lvl1pPr marL="0" indent="0" algn="l">
              <a:buNone/>
              <a:defRPr sz="3600" b="0" i="0" spc="300">
                <a:solidFill>
                  <a:schemeClr val="accent3">
                    <a:lumMod val="75000"/>
                  </a:schemeClr>
                </a:solidFill>
                <a:latin typeface="PingFang SC" panose="020B0400000000000000" pitchFamily="34" charset="-122"/>
                <a:ea typeface="PingFang SC" panose="020B0400000000000000" pitchFamily="34" charset="-122"/>
                <a:cs typeface="Helvetica Neue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en-US" dirty="0"/>
              <a:t>Presentation</a:t>
            </a:r>
            <a:r>
              <a:rPr lang="zh-CN" altLang="en-US" dirty="0"/>
              <a:t> </a:t>
            </a:r>
            <a:r>
              <a:rPr lang="en-US" altLang="zh-CN" dirty="0"/>
              <a:t>Subtitle</a:t>
            </a:r>
            <a:endParaRPr lang="en-US" dirty="0"/>
          </a:p>
        </p:txBody>
      </p:sp>
      <p:sp>
        <p:nvSpPr>
          <p:cNvPr id="93" name="Rectangle 92">
            <a:extLst>
              <a:ext uri="{FF2B5EF4-FFF2-40B4-BE49-F238E27FC236}">
                <a16:creationId xmlns:a16="http://schemas.microsoft.com/office/drawing/2014/main" id="{1AD5B537-5D39-554B-A1F8-4FCE13B53844}"/>
              </a:ext>
            </a:extLst>
          </p:cNvPr>
          <p:cNvSpPr/>
          <p:nvPr userDrawn="1"/>
        </p:nvSpPr>
        <p:spPr>
          <a:xfrm>
            <a:off x="882157" y="3055651"/>
            <a:ext cx="1080000" cy="7200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N"/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CC619579-9367-324E-AF98-EEE7E28A99B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336360" y="1831761"/>
            <a:ext cx="1238024" cy="1238024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31807514-6996-DF4B-8E3D-F265E41947DB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74551" y="5611950"/>
            <a:ext cx="900000" cy="9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2832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pening for english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CE27359-F467-9E41-BBFC-9A3D2EE87D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4106"/>
          </a:xfrm>
          <a:prstGeom prst="rect">
            <a:avLst/>
          </a:prstGeom>
        </p:spPr>
      </p:pic>
      <p:sp>
        <p:nvSpPr>
          <p:cNvPr id="91" name="Text Placeholder 6">
            <a:extLst>
              <a:ext uri="{FF2B5EF4-FFF2-40B4-BE49-F238E27FC236}">
                <a16:creationId xmlns:a16="http://schemas.microsoft.com/office/drawing/2014/main" id="{24C3FF9E-7065-F74E-BBE4-40BDC1CA7B1F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774551" y="685760"/>
            <a:ext cx="7409681" cy="2143125"/>
          </a:xfrm>
          <a:prstGeom prst="rect">
            <a:avLst/>
          </a:prstGeom>
        </p:spPr>
        <p:txBody>
          <a:bodyPr vert="horz" anchor="b"/>
          <a:lstStyle>
            <a:lvl1pPr marL="0" indent="0" algn="l">
              <a:buNone/>
              <a:defRPr sz="4000" b="0" i="0">
                <a:solidFill>
                  <a:schemeClr val="accent3">
                    <a:lumMod val="75000"/>
                  </a:schemeClr>
                </a:solidFill>
                <a:latin typeface="Roboto Medium" pitchFamily="2" charset="0"/>
                <a:ea typeface="Roboto Medium" pitchFamily="2" charset="0"/>
                <a:cs typeface="Helvetica Neue Medium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en-US" dirty="0"/>
              <a:t>Presentation</a:t>
            </a:r>
            <a:r>
              <a:rPr lang="zh-CN" altLang="en-US" dirty="0"/>
              <a:t> </a:t>
            </a:r>
            <a:r>
              <a:rPr lang="en-US" altLang="zh-CN" dirty="0"/>
              <a:t>Title</a:t>
            </a:r>
            <a:endParaRPr lang="en-US" dirty="0"/>
          </a:p>
        </p:txBody>
      </p:sp>
      <p:sp>
        <p:nvSpPr>
          <p:cNvPr id="92" name="Text Placeholder 6">
            <a:extLst>
              <a:ext uri="{FF2B5EF4-FFF2-40B4-BE49-F238E27FC236}">
                <a16:creationId xmlns:a16="http://schemas.microsoft.com/office/drawing/2014/main" id="{F5CDB6B1-91C8-6B40-BBBD-7C6446BC9D7C}"/>
              </a:ext>
            </a:extLst>
          </p:cNvPr>
          <p:cNvSpPr>
            <a:spLocks noGrp="1"/>
          </p:cNvSpPr>
          <p:nvPr userDrawn="1">
            <p:ph type="body" sz="quarter" idx="11" hasCustomPrompt="1"/>
          </p:nvPr>
        </p:nvSpPr>
        <p:spPr>
          <a:xfrm>
            <a:off x="774551" y="3335551"/>
            <a:ext cx="7409681" cy="1131008"/>
          </a:xfrm>
          <a:prstGeom prst="rect">
            <a:avLst/>
          </a:prstGeom>
        </p:spPr>
        <p:txBody>
          <a:bodyPr vert="horz" anchor="t"/>
          <a:lstStyle>
            <a:lvl1pPr marL="0" indent="0" algn="l">
              <a:buNone/>
              <a:defRPr sz="2400" b="0" i="0" spc="0">
                <a:solidFill>
                  <a:schemeClr val="accent3">
                    <a:lumMod val="75000"/>
                  </a:schemeClr>
                </a:solidFill>
                <a:latin typeface="Roboto Medium" pitchFamily="2" charset="0"/>
                <a:ea typeface="Roboto Medium" pitchFamily="2" charset="0"/>
                <a:cs typeface="Helvetica Neue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en-US" dirty="0"/>
              <a:t>Presentation</a:t>
            </a:r>
            <a:r>
              <a:rPr lang="zh-CN" altLang="en-US" dirty="0"/>
              <a:t> </a:t>
            </a:r>
            <a:r>
              <a:rPr lang="en-US" altLang="zh-CN" dirty="0"/>
              <a:t>Subtitle</a:t>
            </a:r>
            <a:endParaRPr lang="en-US" dirty="0"/>
          </a:p>
        </p:txBody>
      </p:sp>
      <p:sp>
        <p:nvSpPr>
          <p:cNvPr id="93" name="Rectangle 92">
            <a:extLst>
              <a:ext uri="{FF2B5EF4-FFF2-40B4-BE49-F238E27FC236}">
                <a16:creationId xmlns:a16="http://schemas.microsoft.com/office/drawing/2014/main" id="{1AD5B537-5D39-554B-A1F8-4FCE13B53844}"/>
              </a:ext>
            </a:extLst>
          </p:cNvPr>
          <p:cNvSpPr/>
          <p:nvPr userDrawn="1"/>
        </p:nvSpPr>
        <p:spPr>
          <a:xfrm>
            <a:off x="882157" y="3055651"/>
            <a:ext cx="1080000" cy="7200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N"/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CC619579-9367-324E-AF98-EEE7E28A99B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336360" y="1831761"/>
            <a:ext cx="1238024" cy="1238024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31807514-6996-DF4B-8E3D-F265E41947DB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74551" y="5611950"/>
            <a:ext cx="900000" cy="9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62138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B11D472-279B-5B42-AD8F-D6EF9792DBA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" y="-1"/>
            <a:ext cx="12221224" cy="6870535"/>
          </a:xfrm>
          <a:prstGeom prst="rect">
            <a:avLst/>
          </a:prstGeom>
        </p:spPr>
      </p:pic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144CB2D2-1349-044E-BF7D-04C1A511EA21}"/>
              </a:ext>
            </a:extLst>
          </p:cNvPr>
          <p:cNvSpPr/>
          <p:nvPr userDrawn="1"/>
        </p:nvSpPr>
        <p:spPr>
          <a:xfrm>
            <a:off x="749272" y="548680"/>
            <a:ext cx="10747327" cy="1420811"/>
          </a:xfrm>
          <a:prstGeom prst="roundRect">
            <a:avLst>
              <a:gd name="adj" fmla="val 4715"/>
            </a:avLst>
          </a:prstGeom>
          <a:solidFill>
            <a:schemeClr val="tx2">
              <a:lumMod val="10000"/>
              <a:lumOff val="90000"/>
              <a:alpha val="4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P"/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461D14A8-0CB5-D74C-9A5A-24438CF4D59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9416" y="636298"/>
            <a:ext cx="10584606" cy="720626"/>
          </a:xfrm>
          <a:prstGeom prst="rect">
            <a:avLst/>
          </a:prstGeom>
        </p:spPr>
        <p:txBody>
          <a:bodyPr anchor="b"/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tabLst/>
              <a:defRPr sz="1800" b="0" i="0">
                <a:latin typeface="Roboto Medium" pitchFamily="2" charset="0"/>
                <a:ea typeface="Roboto Medium" pitchFamily="2" charset="0"/>
              </a:defRPr>
            </a:lvl1pPr>
            <a:lvl2pPr marL="324000" indent="0" algn="ctr">
              <a:buNone/>
              <a:defRPr sz="1800"/>
            </a:lvl2pPr>
            <a:lvl3pPr marL="630000" indent="0" algn="ctr">
              <a:buNone/>
              <a:defRPr sz="1800"/>
            </a:lvl3pPr>
            <a:lvl4pPr marL="1008000" indent="0" algn="ctr">
              <a:buNone/>
              <a:defRPr sz="1800"/>
            </a:lvl4pPr>
            <a:lvl5pPr marL="1368000" indent="0" algn="ctr">
              <a:buNone/>
              <a:defRPr sz="1800"/>
            </a:lvl5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tabLst/>
              <a:defRPr/>
            </a:pPr>
            <a:r>
              <a:rPr lang="en-JP" altLang="zh-CN" dirty="0">
                <a:solidFill>
                  <a:schemeClr val="accent3">
                    <a:lumMod val="75000"/>
                  </a:schemeClr>
                </a:solidFill>
                <a:latin typeface="Roboto Medium" pitchFamily="2" charset="0"/>
                <a:ea typeface="Roboto Medium" pitchFamily="2" charset="0"/>
              </a:rPr>
              <a:t>Sentence</a:t>
            </a:r>
            <a:endParaRPr lang="en-US" dirty="0">
              <a:solidFill>
                <a:schemeClr val="accent3">
                  <a:lumMod val="75000"/>
                </a:schemeClr>
              </a:solidFill>
              <a:latin typeface="Roboto Medium" pitchFamily="2" charset="0"/>
              <a:ea typeface="Roboto Medium" pitchFamily="2" charset="0"/>
            </a:endParaRPr>
          </a:p>
        </p:txBody>
      </p:sp>
      <p:sp>
        <p:nvSpPr>
          <p:cNvPr id="6" name="Text Placeholder 13">
            <a:extLst>
              <a:ext uri="{FF2B5EF4-FFF2-40B4-BE49-F238E27FC236}">
                <a16:creationId xmlns:a16="http://schemas.microsoft.com/office/drawing/2014/main" id="{FAE91C45-7C61-ED46-AACD-4CFBFB90FD1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39416" y="1444542"/>
            <a:ext cx="10584606" cy="412750"/>
          </a:xfrm>
          <a:prstGeom prst="rect">
            <a:avLst/>
          </a:prstGeom>
        </p:spPr>
        <p:txBody>
          <a:bodyPr anchor="t"/>
          <a:lstStyle>
            <a:lvl1pPr marL="0" indent="0" algn="ctr">
              <a:buNone/>
              <a:defRPr sz="1600" b="0" i="0">
                <a:solidFill>
                  <a:schemeClr val="accent3">
                    <a:lumMod val="75000"/>
                  </a:schemeClr>
                </a:solidFill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1pPr>
          </a:lstStyle>
          <a:p>
            <a:pPr lvl="0"/>
            <a:r>
              <a:rPr lang="zh-CN" altLang="en-US" dirty="0"/>
              <a:t>翻译</a:t>
            </a:r>
            <a:endParaRPr lang="en-JP" dirty="0"/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F43F3C31-DE32-C94A-A533-2610220B6296}"/>
              </a:ext>
            </a:extLst>
          </p:cNvPr>
          <p:cNvSpPr/>
          <p:nvPr userDrawn="1"/>
        </p:nvSpPr>
        <p:spPr>
          <a:xfrm>
            <a:off x="839416" y="2145394"/>
            <a:ext cx="5029172" cy="369332"/>
          </a:xfrm>
          <a:prstGeom prst="roundRect">
            <a:avLst>
              <a:gd name="adj" fmla="val 15851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200" b="1" dirty="0">
                <a:solidFill>
                  <a:schemeClr val="tx2">
                    <a:lumMod val="50000"/>
                    <a:lumOff val="50000"/>
                  </a:schemeClr>
                </a:solidFill>
                <a:latin typeface="PingFang SC" panose="020B0400000000000000" pitchFamily="34" charset="-122"/>
                <a:ea typeface="PingFang SC" panose="020B0400000000000000" pitchFamily="34" charset="-122"/>
              </a:rPr>
              <a:t>//</a:t>
            </a:r>
            <a:r>
              <a:rPr lang="zh-CN" altLang="en-US" sz="1200" b="1" dirty="0">
                <a:solidFill>
                  <a:schemeClr val="tx2">
                    <a:lumMod val="50000"/>
                    <a:lumOff val="50000"/>
                  </a:schemeClr>
                </a:solidFill>
                <a:latin typeface="PingFang SC" panose="020B0400000000000000" pitchFamily="34" charset="-122"/>
                <a:ea typeface="PingFang SC" panose="020B0400000000000000" pitchFamily="34" charset="-122"/>
              </a:rPr>
              <a:t> 短语</a:t>
            </a:r>
            <a:endParaRPr lang="en-JP" sz="1200" b="1" dirty="0">
              <a:solidFill>
                <a:schemeClr val="tx2">
                  <a:lumMod val="50000"/>
                  <a:lumOff val="50000"/>
                </a:schemeClr>
              </a:solidFill>
              <a:latin typeface="PingFang SC" panose="020B0400000000000000" pitchFamily="34" charset="-122"/>
              <a:ea typeface="PingFang SC" panose="020B0400000000000000" pitchFamily="34" charset="-122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FBA8DDFD-7111-1447-BF47-96AF9129ABCF}"/>
              </a:ext>
            </a:extLst>
          </p:cNvPr>
          <p:cNvCxnSpPr>
            <a:cxnSpLocks/>
          </p:cNvCxnSpPr>
          <p:nvPr userDrawn="1"/>
        </p:nvCxnSpPr>
        <p:spPr>
          <a:xfrm>
            <a:off x="767408" y="2514726"/>
            <a:ext cx="10656613" cy="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 Placeholder 13">
            <a:extLst>
              <a:ext uri="{FF2B5EF4-FFF2-40B4-BE49-F238E27FC236}">
                <a16:creationId xmlns:a16="http://schemas.microsoft.com/office/drawing/2014/main" id="{D6384967-E7EB-404A-8CAE-C84A22FDC90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39416" y="2736852"/>
            <a:ext cx="10584605" cy="412750"/>
          </a:xfrm>
          <a:prstGeom prst="rect">
            <a:avLst/>
          </a:prstGeom>
        </p:spPr>
        <p:txBody>
          <a:bodyPr anchor="b"/>
          <a:lstStyle>
            <a:lvl1pPr marL="0" indent="0" algn="ctr">
              <a:buNone/>
              <a:defRPr b="0" i="0">
                <a:solidFill>
                  <a:schemeClr val="accent4">
                    <a:lumMod val="60000"/>
                    <a:lumOff val="40000"/>
                  </a:schemeClr>
                </a:solidFill>
                <a:latin typeface="Roboto Medium" pitchFamily="2" charset="0"/>
                <a:ea typeface="Roboto Medium" pitchFamily="2" charset="0"/>
              </a:defRPr>
            </a:lvl1pPr>
          </a:lstStyle>
          <a:p>
            <a:pPr lvl="0"/>
            <a:r>
              <a:rPr lang="en-US" altLang="zh-CN" dirty="0"/>
              <a:t>Phrase</a:t>
            </a:r>
            <a:r>
              <a:rPr lang="zh-CN" altLang="en-US" dirty="0"/>
              <a:t> </a:t>
            </a:r>
            <a:r>
              <a:rPr lang="en-US" altLang="zh-CN" dirty="0"/>
              <a:t>01</a:t>
            </a:r>
            <a:endParaRPr lang="en-JP" dirty="0"/>
          </a:p>
        </p:txBody>
      </p:sp>
      <p:sp>
        <p:nvSpPr>
          <p:cNvPr id="10" name="Text Placeholder 13">
            <a:extLst>
              <a:ext uri="{FF2B5EF4-FFF2-40B4-BE49-F238E27FC236}">
                <a16:creationId xmlns:a16="http://schemas.microsoft.com/office/drawing/2014/main" id="{42F143DB-5BE6-8443-B315-8DF02F0E63A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39416" y="3181352"/>
            <a:ext cx="10584605" cy="412750"/>
          </a:xfrm>
          <a:prstGeom prst="rect">
            <a:avLst/>
          </a:prstGeom>
        </p:spPr>
        <p:txBody>
          <a:bodyPr anchor="t"/>
          <a:lstStyle>
            <a:lvl1pPr marL="0" indent="0" algn="ctr">
              <a:buNone/>
              <a:defRPr sz="1400" b="0" i="0">
                <a:solidFill>
                  <a:schemeClr val="accent3">
                    <a:lumMod val="75000"/>
                  </a:schemeClr>
                </a:solidFill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1pPr>
          </a:lstStyle>
          <a:p>
            <a:pPr lvl="0"/>
            <a:r>
              <a:rPr lang="zh-CN" altLang="en-JP" dirty="0"/>
              <a:t>翻译</a:t>
            </a:r>
            <a:endParaRPr lang="en-JP" dirty="0"/>
          </a:p>
        </p:txBody>
      </p:sp>
      <p:sp>
        <p:nvSpPr>
          <p:cNvPr id="11" name="Text Placeholder 13">
            <a:extLst>
              <a:ext uri="{FF2B5EF4-FFF2-40B4-BE49-F238E27FC236}">
                <a16:creationId xmlns:a16="http://schemas.microsoft.com/office/drawing/2014/main" id="{5E23B331-4225-EA4F-B8A3-7791800E8EA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39416" y="3752852"/>
            <a:ext cx="10584605" cy="412750"/>
          </a:xfrm>
          <a:prstGeom prst="rect">
            <a:avLst/>
          </a:prstGeom>
        </p:spPr>
        <p:txBody>
          <a:bodyPr anchor="b"/>
          <a:lstStyle>
            <a:lvl1pPr marL="0" indent="0" algn="ctr">
              <a:buNone/>
              <a:defRPr b="0" i="0">
                <a:solidFill>
                  <a:schemeClr val="accent4">
                    <a:lumMod val="60000"/>
                    <a:lumOff val="40000"/>
                  </a:schemeClr>
                </a:solidFill>
                <a:latin typeface="Roboto Medium" pitchFamily="2" charset="0"/>
                <a:ea typeface="Roboto Medium" pitchFamily="2" charset="0"/>
              </a:defRPr>
            </a:lvl1pPr>
          </a:lstStyle>
          <a:p>
            <a:pPr lvl="0"/>
            <a:r>
              <a:rPr lang="en-US" altLang="zh-CN" dirty="0"/>
              <a:t>Phrase</a:t>
            </a:r>
            <a:r>
              <a:rPr lang="zh-CN" altLang="en-US" dirty="0"/>
              <a:t> </a:t>
            </a:r>
            <a:r>
              <a:rPr lang="en-US" altLang="zh-CN" dirty="0"/>
              <a:t>02</a:t>
            </a:r>
            <a:endParaRPr lang="en-JP" dirty="0"/>
          </a:p>
        </p:txBody>
      </p:sp>
      <p:sp>
        <p:nvSpPr>
          <p:cNvPr id="12" name="Text Placeholder 13">
            <a:extLst>
              <a:ext uri="{FF2B5EF4-FFF2-40B4-BE49-F238E27FC236}">
                <a16:creationId xmlns:a16="http://schemas.microsoft.com/office/drawing/2014/main" id="{2679DD88-1FA4-D949-AB59-67FA416C444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39416" y="4197352"/>
            <a:ext cx="10584605" cy="412750"/>
          </a:xfrm>
          <a:prstGeom prst="rect">
            <a:avLst/>
          </a:prstGeom>
        </p:spPr>
        <p:txBody>
          <a:bodyPr anchor="t"/>
          <a:lstStyle>
            <a:lvl1pPr marL="0" indent="0" algn="ctr">
              <a:buNone/>
              <a:defRPr sz="1400" b="0" i="0">
                <a:solidFill>
                  <a:schemeClr val="accent3">
                    <a:lumMod val="75000"/>
                  </a:schemeClr>
                </a:solidFill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1pPr>
          </a:lstStyle>
          <a:p>
            <a:pPr lvl="0"/>
            <a:r>
              <a:rPr lang="zh-CN" altLang="en-JP" dirty="0"/>
              <a:t>翻译</a:t>
            </a:r>
            <a:endParaRPr lang="en-JP" dirty="0"/>
          </a:p>
        </p:txBody>
      </p:sp>
      <p:sp>
        <p:nvSpPr>
          <p:cNvPr id="13" name="Text Placeholder 13">
            <a:extLst>
              <a:ext uri="{FF2B5EF4-FFF2-40B4-BE49-F238E27FC236}">
                <a16:creationId xmlns:a16="http://schemas.microsoft.com/office/drawing/2014/main" id="{980CF690-C93F-D74E-83C4-6931F3B55E03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39416" y="4797152"/>
            <a:ext cx="10584605" cy="412750"/>
          </a:xfrm>
          <a:prstGeom prst="rect">
            <a:avLst/>
          </a:prstGeom>
        </p:spPr>
        <p:txBody>
          <a:bodyPr anchor="b"/>
          <a:lstStyle>
            <a:lvl1pPr marL="0" indent="0" algn="ctr">
              <a:buNone/>
              <a:defRPr b="0" i="0">
                <a:solidFill>
                  <a:schemeClr val="accent4">
                    <a:lumMod val="60000"/>
                    <a:lumOff val="40000"/>
                  </a:schemeClr>
                </a:solidFill>
                <a:latin typeface="Roboto Medium" pitchFamily="2" charset="0"/>
                <a:ea typeface="Roboto Medium" pitchFamily="2" charset="0"/>
              </a:defRPr>
            </a:lvl1pPr>
          </a:lstStyle>
          <a:p>
            <a:pPr lvl="0"/>
            <a:r>
              <a:rPr lang="en-US" altLang="zh-CN" dirty="0"/>
              <a:t>Phrase</a:t>
            </a:r>
            <a:r>
              <a:rPr lang="zh-CN" altLang="en-US" dirty="0"/>
              <a:t> </a:t>
            </a:r>
            <a:r>
              <a:rPr lang="en-US" altLang="zh-CN" dirty="0"/>
              <a:t>03</a:t>
            </a:r>
            <a:endParaRPr lang="en-JP" dirty="0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18D7A0A0-D7E1-EC4F-B622-D93175500469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39416" y="5241652"/>
            <a:ext cx="10584605" cy="412750"/>
          </a:xfrm>
          <a:prstGeom prst="rect">
            <a:avLst/>
          </a:prstGeom>
        </p:spPr>
        <p:txBody>
          <a:bodyPr anchor="t"/>
          <a:lstStyle>
            <a:lvl1pPr marL="0" indent="0" algn="ctr">
              <a:buNone/>
              <a:defRPr sz="1400" b="0" i="0">
                <a:solidFill>
                  <a:schemeClr val="accent3">
                    <a:lumMod val="75000"/>
                  </a:schemeClr>
                </a:solidFill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1pPr>
          </a:lstStyle>
          <a:p>
            <a:pPr lvl="0"/>
            <a:r>
              <a:rPr lang="zh-CN" altLang="en-JP" dirty="0"/>
              <a:t>翻译</a:t>
            </a:r>
            <a:endParaRPr lang="en-JP" dirty="0"/>
          </a:p>
        </p:txBody>
      </p:sp>
    </p:spTree>
    <p:extLst>
      <p:ext uri="{BB962C8B-B14F-4D97-AF65-F5344CB8AC3E}">
        <p14:creationId xmlns:p14="http://schemas.microsoft.com/office/powerpoint/2010/main" val="40257319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rase and verb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4" name="Picture 143">
            <a:extLst>
              <a:ext uri="{FF2B5EF4-FFF2-40B4-BE49-F238E27FC236}">
                <a16:creationId xmlns:a16="http://schemas.microsoft.com/office/drawing/2014/main" id="{C542B987-2EF5-B445-BF12-CDB5AD4460E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33914" y="0"/>
            <a:ext cx="12221225" cy="6870536"/>
          </a:xfrm>
          <a:prstGeom prst="rect">
            <a:avLst/>
          </a:prstGeom>
        </p:spPr>
      </p:pic>
      <p:sp>
        <p:nvSpPr>
          <p:cNvPr id="116" name="Rounded Rectangle 115">
            <a:extLst>
              <a:ext uri="{FF2B5EF4-FFF2-40B4-BE49-F238E27FC236}">
                <a16:creationId xmlns:a16="http://schemas.microsoft.com/office/drawing/2014/main" id="{C13D5E0B-C7B0-B845-A094-04327F1642D1}"/>
              </a:ext>
            </a:extLst>
          </p:cNvPr>
          <p:cNvSpPr/>
          <p:nvPr userDrawn="1"/>
        </p:nvSpPr>
        <p:spPr>
          <a:xfrm>
            <a:off x="761241" y="5067508"/>
            <a:ext cx="1668254" cy="470078"/>
          </a:xfrm>
          <a:prstGeom prst="roundRect">
            <a:avLst>
              <a:gd name="adj" fmla="val 15851"/>
            </a:avLst>
          </a:prstGeom>
          <a:solidFill>
            <a:schemeClr val="accent4">
              <a:lumMod val="20000"/>
              <a:lumOff val="80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JP" sz="1400" dirty="0">
              <a:solidFill>
                <a:schemeClr val="accent3">
                  <a:lumMod val="75000"/>
                </a:schemeClr>
              </a:solidFill>
              <a:latin typeface="Roboto Medium" pitchFamily="2" charset="0"/>
              <a:ea typeface="Roboto Medium" pitchFamily="2" charset="0"/>
            </a:endParaRPr>
          </a:p>
        </p:txBody>
      </p:sp>
      <p:sp>
        <p:nvSpPr>
          <p:cNvPr id="117" name="Rounded Rectangle 116">
            <a:extLst>
              <a:ext uri="{FF2B5EF4-FFF2-40B4-BE49-F238E27FC236}">
                <a16:creationId xmlns:a16="http://schemas.microsoft.com/office/drawing/2014/main" id="{DDFBD7B8-2F55-6248-91F5-1CEC73B609E0}"/>
              </a:ext>
            </a:extLst>
          </p:cNvPr>
          <p:cNvSpPr/>
          <p:nvPr userDrawn="1"/>
        </p:nvSpPr>
        <p:spPr>
          <a:xfrm>
            <a:off x="2483871" y="5067508"/>
            <a:ext cx="1668254" cy="470078"/>
          </a:xfrm>
          <a:prstGeom prst="roundRect">
            <a:avLst>
              <a:gd name="adj" fmla="val 15851"/>
            </a:avLst>
          </a:prstGeom>
          <a:solidFill>
            <a:schemeClr val="accent4">
              <a:lumMod val="20000"/>
              <a:lumOff val="80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JP" sz="1400" dirty="0">
              <a:solidFill>
                <a:schemeClr val="accent3">
                  <a:lumMod val="75000"/>
                </a:schemeClr>
              </a:solidFill>
              <a:latin typeface="Roboto Medium" pitchFamily="2" charset="0"/>
              <a:ea typeface="Roboto Medium" pitchFamily="2" charset="0"/>
            </a:endParaRPr>
          </a:p>
        </p:txBody>
      </p:sp>
      <p:sp>
        <p:nvSpPr>
          <p:cNvPr id="118" name="Rounded Rectangle 117">
            <a:extLst>
              <a:ext uri="{FF2B5EF4-FFF2-40B4-BE49-F238E27FC236}">
                <a16:creationId xmlns:a16="http://schemas.microsoft.com/office/drawing/2014/main" id="{E12A0CB6-CCA9-9048-9C84-818FFC84B695}"/>
              </a:ext>
            </a:extLst>
          </p:cNvPr>
          <p:cNvSpPr/>
          <p:nvPr userDrawn="1"/>
        </p:nvSpPr>
        <p:spPr>
          <a:xfrm>
            <a:off x="4200334" y="5067508"/>
            <a:ext cx="1668254" cy="470078"/>
          </a:xfrm>
          <a:prstGeom prst="roundRect">
            <a:avLst>
              <a:gd name="adj" fmla="val 15851"/>
            </a:avLst>
          </a:prstGeom>
          <a:solidFill>
            <a:schemeClr val="accent4">
              <a:lumMod val="20000"/>
              <a:lumOff val="80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JP" sz="1400" dirty="0">
              <a:solidFill>
                <a:schemeClr val="accent3">
                  <a:lumMod val="75000"/>
                </a:schemeClr>
              </a:solidFill>
              <a:latin typeface="Roboto Medium" pitchFamily="2" charset="0"/>
              <a:ea typeface="Roboto Medium" pitchFamily="2" charset="0"/>
            </a:endParaRP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66CEAAE9-2CA0-1D43-BE56-88D839655EB4}"/>
              </a:ext>
            </a:extLst>
          </p:cNvPr>
          <p:cNvSpPr/>
          <p:nvPr userDrawn="1"/>
        </p:nvSpPr>
        <p:spPr>
          <a:xfrm>
            <a:off x="749272" y="548680"/>
            <a:ext cx="10747327" cy="1420811"/>
          </a:xfrm>
          <a:prstGeom prst="roundRect">
            <a:avLst>
              <a:gd name="adj" fmla="val 4715"/>
            </a:avLst>
          </a:prstGeom>
          <a:solidFill>
            <a:schemeClr val="tx2">
              <a:lumMod val="10000"/>
              <a:lumOff val="90000"/>
              <a:alpha val="4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P"/>
          </a:p>
        </p:txBody>
      </p:sp>
      <p:sp>
        <p:nvSpPr>
          <p:cNvPr id="43" name="Text Placeholder 2">
            <a:extLst>
              <a:ext uri="{FF2B5EF4-FFF2-40B4-BE49-F238E27FC236}">
                <a16:creationId xmlns:a16="http://schemas.microsoft.com/office/drawing/2014/main" id="{C242147C-4498-524F-ACF2-3447003F6A6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9416" y="636298"/>
            <a:ext cx="10584606" cy="720626"/>
          </a:xfrm>
          <a:prstGeom prst="rect">
            <a:avLst/>
          </a:prstGeom>
        </p:spPr>
        <p:txBody>
          <a:bodyPr anchor="b"/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tabLst/>
              <a:defRPr sz="1800" b="0" i="0">
                <a:latin typeface="Roboto Medium" pitchFamily="2" charset="0"/>
                <a:ea typeface="Roboto Medium" pitchFamily="2" charset="0"/>
              </a:defRPr>
            </a:lvl1pPr>
            <a:lvl2pPr marL="324000" indent="0" algn="ctr">
              <a:buNone/>
              <a:defRPr sz="1800"/>
            </a:lvl2pPr>
            <a:lvl3pPr marL="630000" indent="0" algn="ctr">
              <a:buNone/>
              <a:defRPr sz="1800"/>
            </a:lvl3pPr>
            <a:lvl4pPr marL="1008000" indent="0" algn="ctr">
              <a:buNone/>
              <a:defRPr sz="1800"/>
            </a:lvl4pPr>
            <a:lvl5pPr marL="1368000" indent="0" algn="ctr">
              <a:buNone/>
              <a:defRPr sz="1800"/>
            </a:lvl5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tabLst/>
              <a:defRPr/>
            </a:pPr>
            <a:r>
              <a:rPr lang="en-JP" altLang="zh-CN" dirty="0">
                <a:solidFill>
                  <a:schemeClr val="accent3">
                    <a:lumMod val="75000"/>
                  </a:schemeClr>
                </a:solidFill>
                <a:latin typeface="Roboto Medium" pitchFamily="2" charset="0"/>
                <a:ea typeface="Roboto Medium" pitchFamily="2" charset="0"/>
              </a:rPr>
              <a:t>Sentence</a:t>
            </a:r>
            <a:endParaRPr lang="en-US" dirty="0">
              <a:solidFill>
                <a:schemeClr val="accent3">
                  <a:lumMod val="75000"/>
                </a:schemeClr>
              </a:solidFill>
              <a:latin typeface="Roboto Medium" pitchFamily="2" charset="0"/>
              <a:ea typeface="Roboto Medium" pitchFamily="2" charset="0"/>
            </a:endParaRPr>
          </a:p>
        </p:txBody>
      </p:sp>
      <p:sp>
        <p:nvSpPr>
          <p:cNvPr id="44" name="Text Placeholder 13">
            <a:extLst>
              <a:ext uri="{FF2B5EF4-FFF2-40B4-BE49-F238E27FC236}">
                <a16:creationId xmlns:a16="http://schemas.microsoft.com/office/drawing/2014/main" id="{89410642-2915-6347-AAD1-5393A8F9C4D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39416" y="1444542"/>
            <a:ext cx="10584606" cy="412750"/>
          </a:xfrm>
          <a:prstGeom prst="rect">
            <a:avLst/>
          </a:prstGeom>
        </p:spPr>
        <p:txBody>
          <a:bodyPr anchor="t"/>
          <a:lstStyle>
            <a:lvl1pPr marL="0" indent="0" algn="ctr">
              <a:buNone/>
              <a:defRPr sz="1600" b="0" i="0">
                <a:solidFill>
                  <a:schemeClr val="accent3">
                    <a:lumMod val="75000"/>
                  </a:schemeClr>
                </a:solidFill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1pPr>
          </a:lstStyle>
          <a:p>
            <a:pPr lvl="0"/>
            <a:r>
              <a:rPr lang="zh-CN" altLang="en-US" dirty="0"/>
              <a:t>翻译</a:t>
            </a:r>
            <a:endParaRPr lang="en-JP" dirty="0"/>
          </a:p>
        </p:txBody>
      </p:sp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78394297-0A55-4549-A782-65446F42460B}"/>
              </a:ext>
            </a:extLst>
          </p:cNvPr>
          <p:cNvSpPr/>
          <p:nvPr userDrawn="1"/>
        </p:nvSpPr>
        <p:spPr>
          <a:xfrm>
            <a:off x="767407" y="2145394"/>
            <a:ext cx="10656614" cy="369332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200" b="1" dirty="0">
                <a:solidFill>
                  <a:schemeClr val="tx2">
                    <a:lumMod val="50000"/>
                    <a:lumOff val="50000"/>
                  </a:schemeClr>
                </a:solidFill>
                <a:latin typeface="PingFang SC" panose="020B0400000000000000" pitchFamily="34" charset="-122"/>
                <a:ea typeface="PingFang SC" panose="020B0400000000000000" pitchFamily="34" charset="-122"/>
              </a:rPr>
              <a:t>//</a:t>
            </a:r>
            <a:r>
              <a:rPr lang="zh-CN" altLang="en-US" sz="1200" b="1" dirty="0">
                <a:solidFill>
                  <a:schemeClr val="tx2">
                    <a:lumMod val="50000"/>
                    <a:lumOff val="50000"/>
                  </a:schemeClr>
                </a:solidFill>
                <a:latin typeface="PingFang SC" panose="020B0400000000000000" pitchFamily="34" charset="-122"/>
                <a:ea typeface="PingFang SC" panose="020B0400000000000000" pitchFamily="34" charset="-122"/>
              </a:rPr>
              <a:t> 短语</a:t>
            </a:r>
            <a:endParaRPr lang="en-JP" sz="1200" b="1" dirty="0">
              <a:solidFill>
                <a:schemeClr val="tx2">
                  <a:lumMod val="50000"/>
                  <a:lumOff val="50000"/>
                </a:schemeClr>
              </a:solidFill>
              <a:latin typeface="PingFang SC" panose="020B0400000000000000" pitchFamily="34" charset="-122"/>
              <a:ea typeface="PingFang SC" panose="020B0400000000000000" pitchFamily="34" charset="-122"/>
            </a:endParaRPr>
          </a:p>
        </p:txBody>
      </p: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8F399352-F0BE-0F4A-B0E4-5A02B65B4F83}"/>
              </a:ext>
            </a:extLst>
          </p:cNvPr>
          <p:cNvCxnSpPr>
            <a:cxnSpLocks/>
          </p:cNvCxnSpPr>
          <p:nvPr userDrawn="1"/>
        </p:nvCxnSpPr>
        <p:spPr>
          <a:xfrm>
            <a:off x="767408" y="2514726"/>
            <a:ext cx="10656614" cy="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 Placeholder 13">
            <a:extLst>
              <a:ext uri="{FF2B5EF4-FFF2-40B4-BE49-F238E27FC236}">
                <a16:creationId xmlns:a16="http://schemas.microsoft.com/office/drawing/2014/main" id="{128170D7-BD44-E946-A43D-B4FF5E23ABC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67407" y="2647211"/>
            <a:ext cx="5101182" cy="412750"/>
          </a:xfrm>
          <a:prstGeom prst="rect">
            <a:avLst/>
          </a:prstGeom>
        </p:spPr>
        <p:txBody>
          <a:bodyPr anchor="b"/>
          <a:lstStyle>
            <a:lvl1pPr marL="0" indent="0" algn="l">
              <a:buNone/>
              <a:defRPr sz="1600" b="0" i="0">
                <a:solidFill>
                  <a:schemeClr val="accent4">
                    <a:lumMod val="60000"/>
                    <a:lumOff val="40000"/>
                  </a:schemeClr>
                </a:solidFill>
                <a:latin typeface="Roboto Medium" pitchFamily="2" charset="0"/>
                <a:ea typeface="Roboto Medium" pitchFamily="2" charset="0"/>
              </a:defRPr>
            </a:lvl1pPr>
          </a:lstStyle>
          <a:p>
            <a:pPr lvl="0"/>
            <a:r>
              <a:rPr lang="en-US" altLang="zh-CN" dirty="0"/>
              <a:t>Phrase</a:t>
            </a:r>
            <a:r>
              <a:rPr lang="zh-CN" altLang="en-US" dirty="0"/>
              <a:t> </a:t>
            </a:r>
            <a:r>
              <a:rPr lang="en-US" altLang="zh-CN" dirty="0"/>
              <a:t>01</a:t>
            </a:r>
            <a:endParaRPr lang="en-JP" dirty="0"/>
          </a:p>
        </p:txBody>
      </p:sp>
      <p:sp>
        <p:nvSpPr>
          <p:cNvPr id="48" name="Text Placeholder 13">
            <a:extLst>
              <a:ext uri="{FF2B5EF4-FFF2-40B4-BE49-F238E27FC236}">
                <a16:creationId xmlns:a16="http://schemas.microsoft.com/office/drawing/2014/main" id="{D5A1EB1C-8758-9A43-92CF-1DDF0B9F925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67407" y="3091711"/>
            <a:ext cx="5101182" cy="412750"/>
          </a:xfrm>
          <a:prstGeom prst="rect">
            <a:avLst/>
          </a:prstGeom>
        </p:spPr>
        <p:txBody>
          <a:bodyPr anchor="t"/>
          <a:lstStyle>
            <a:lvl1pPr marL="0" indent="0" algn="l">
              <a:buNone/>
              <a:defRPr sz="1400" b="0" i="0">
                <a:solidFill>
                  <a:schemeClr val="accent3">
                    <a:lumMod val="75000"/>
                  </a:schemeClr>
                </a:solidFill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1pPr>
          </a:lstStyle>
          <a:p>
            <a:pPr lvl="0"/>
            <a:r>
              <a:rPr lang="zh-CN" altLang="en-JP" dirty="0"/>
              <a:t>翻译</a:t>
            </a:r>
            <a:endParaRPr lang="en-JP" dirty="0"/>
          </a:p>
        </p:txBody>
      </p:sp>
      <p:sp>
        <p:nvSpPr>
          <p:cNvPr id="49" name="Text Placeholder 13">
            <a:extLst>
              <a:ext uri="{FF2B5EF4-FFF2-40B4-BE49-F238E27FC236}">
                <a16:creationId xmlns:a16="http://schemas.microsoft.com/office/drawing/2014/main" id="{D0D8CB8F-1499-1D48-B047-19CDF7E1682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323413" y="2647211"/>
            <a:ext cx="5101182" cy="412750"/>
          </a:xfrm>
          <a:prstGeom prst="rect">
            <a:avLst/>
          </a:prstGeom>
        </p:spPr>
        <p:txBody>
          <a:bodyPr anchor="b"/>
          <a:lstStyle>
            <a:lvl1pPr marL="0" indent="0" algn="l">
              <a:buNone/>
              <a:defRPr sz="1600" b="0" i="0">
                <a:solidFill>
                  <a:schemeClr val="accent4">
                    <a:lumMod val="60000"/>
                    <a:lumOff val="40000"/>
                  </a:schemeClr>
                </a:solidFill>
                <a:latin typeface="Roboto Medium" pitchFamily="2" charset="0"/>
                <a:ea typeface="Roboto Medium" pitchFamily="2" charset="0"/>
              </a:defRPr>
            </a:lvl1pPr>
          </a:lstStyle>
          <a:p>
            <a:pPr lvl="0"/>
            <a:r>
              <a:rPr lang="en-US" altLang="zh-CN" dirty="0"/>
              <a:t>Phrase</a:t>
            </a:r>
            <a:r>
              <a:rPr lang="zh-CN" altLang="en-US" dirty="0"/>
              <a:t> </a:t>
            </a:r>
            <a:r>
              <a:rPr lang="en-US" altLang="zh-CN" dirty="0"/>
              <a:t>01</a:t>
            </a:r>
            <a:endParaRPr lang="en-JP" dirty="0"/>
          </a:p>
        </p:txBody>
      </p:sp>
      <p:sp>
        <p:nvSpPr>
          <p:cNvPr id="50" name="Text Placeholder 13">
            <a:extLst>
              <a:ext uri="{FF2B5EF4-FFF2-40B4-BE49-F238E27FC236}">
                <a16:creationId xmlns:a16="http://schemas.microsoft.com/office/drawing/2014/main" id="{5FE7A8AE-3503-A946-B261-3AF911DCD29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323413" y="3091711"/>
            <a:ext cx="5101182" cy="412750"/>
          </a:xfrm>
          <a:prstGeom prst="rect">
            <a:avLst/>
          </a:prstGeom>
        </p:spPr>
        <p:txBody>
          <a:bodyPr anchor="t"/>
          <a:lstStyle>
            <a:lvl1pPr marL="0" indent="0" algn="l">
              <a:buNone/>
              <a:defRPr sz="1400" b="0" i="0">
                <a:solidFill>
                  <a:schemeClr val="accent3">
                    <a:lumMod val="75000"/>
                  </a:schemeClr>
                </a:solidFill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1pPr>
          </a:lstStyle>
          <a:p>
            <a:pPr lvl="0"/>
            <a:r>
              <a:rPr lang="zh-CN" altLang="en-JP" dirty="0"/>
              <a:t>翻译</a:t>
            </a:r>
            <a:endParaRPr lang="en-JP" dirty="0"/>
          </a:p>
        </p:txBody>
      </p:sp>
      <p:sp>
        <p:nvSpPr>
          <p:cNvPr id="51" name="Text Placeholder 13">
            <a:extLst>
              <a:ext uri="{FF2B5EF4-FFF2-40B4-BE49-F238E27FC236}">
                <a16:creationId xmlns:a16="http://schemas.microsoft.com/office/drawing/2014/main" id="{F40F58C8-9E43-1F4E-8E2D-11ACA5148456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767407" y="3572002"/>
            <a:ext cx="5101182" cy="412750"/>
          </a:xfrm>
          <a:prstGeom prst="rect">
            <a:avLst/>
          </a:prstGeom>
        </p:spPr>
        <p:txBody>
          <a:bodyPr anchor="b"/>
          <a:lstStyle>
            <a:lvl1pPr marL="0" indent="0" algn="l">
              <a:buNone/>
              <a:defRPr sz="1600" b="0" i="0">
                <a:solidFill>
                  <a:schemeClr val="accent4">
                    <a:lumMod val="60000"/>
                    <a:lumOff val="40000"/>
                  </a:schemeClr>
                </a:solidFill>
                <a:latin typeface="Roboto Medium" pitchFamily="2" charset="0"/>
                <a:ea typeface="Roboto Medium" pitchFamily="2" charset="0"/>
              </a:defRPr>
            </a:lvl1pPr>
          </a:lstStyle>
          <a:p>
            <a:pPr lvl="0"/>
            <a:r>
              <a:rPr lang="en-US" altLang="zh-CN" dirty="0"/>
              <a:t>Phrase</a:t>
            </a:r>
            <a:r>
              <a:rPr lang="zh-CN" altLang="en-US" dirty="0"/>
              <a:t> </a:t>
            </a:r>
            <a:r>
              <a:rPr lang="en-US" altLang="zh-CN" dirty="0"/>
              <a:t>01</a:t>
            </a:r>
            <a:endParaRPr lang="en-JP" dirty="0"/>
          </a:p>
        </p:txBody>
      </p:sp>
      <p:sp>
        <p:nvSpPr>
          <p:cNvPr id="52" name="Text Placeholder 13">
            <a:extLst>
              <a:ext uri="{FF2B5EF4-FFF2-40B4-BE49-F238E27FC236}">
                <a16:creationId xmlns:a16="http://schemas.microsoft.com/office/drawing/2014/main" id="{D53F45FF-99F1-2C4B-960D-D8789F8C874A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767407" y="4016502"/>
            <a:ext cx="5101182" cy="412750"/>
          </a:xfrm>
          <a:prstGeom prst="rect">
            <a:avLst/>
          </a:prstGeom>
        </p:spPr>
        <p:txBody>
          <a:bodyPr anchor="t"/>
          <a:lstStyle>
            <a:lvl1pPr marL="0" indent="0" algn="l">
              <a:buNone/>
              <a:defRPr sz="1400" b="0" i="0">
                <a:solidFill>
                  <a:schemeClr val="accent3">
                    <a:lumMod val="75000"/>
                  </a:schemeClr>
                </a:solidFill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1pPr>
          </a:lstStyle>
          <a:p>
            <a:pPr lvl="0"/>
            <a:r>
              <a:rPr lang="zh-CN" altLang="en-JP" dirty="0"/>
              <a:t>翻译</a:t>
            </a:r>
            <a:endParaRPr lang="en-JP" dirty="0"/>
          </a:p>
        </p:txBody>
      </p:sp>
      <p:sp>
        <p:nvSpPr>
          <p:cNvPr id="53" name="Text Placeholder 13">
            <a:extLst>
              <a:ext uri="{FF2B5EF4-FFF2-40B4-BE49-F238E27FC236}">
                <a16:creationId xmlns:a16="http://schemas.microsoft.com/office/drawing/2014/main" id="{E611DD26-7C48-2E46-8567-673D202CFF70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323413" y="3572002"/>
            <a:ext cx="5101182" cy="412750"/>
          </a:xfrm>
          <a:prstGeom prst="rect">
            <a:avLst/>
          </a:prstGeom>
        </p:spPr>
        <p:txBody>
          <a:bodyPr anchor="b"/>
          <a:lstStyle>
            <a:lvl1pPr marL="0" indent="0" algn="l">
              <a:buNone/>
              <a:defRPr sz="1600" b="0" i="0">
                <a:solidFill>
                  <a:schemeClr val="accent4">
                    <a:lumMod val="60000"/>
                    <a:lumOff val="40000"/>
                  </a:schemeClr>
                </a:solidFill>
                <a:latin typeface="Roboto Medium" pitchFamily="2" charset="0"/>
                <a:ea typeface="Roboto Medium" pitchFamily="2" charset="0"/>
              </a:defRPr>
            </a:lvl1pPr>
          </a:lstStyle>
          <a:p>
            <a:pPr lvl="0"/>
            <a:r>
              <a:rPr lang="en-US" altLang="zh-CN" dirty="0"/>
              <a:t>Phrase</a:t>
            </a:r>
            <a:r>
              <a:rPr lang="zh-CN" altLang="en-US" dirty="0"/>
              <a:t> </a:t>
            </a:r>
            <a:r>
              <a:rPr lang="en-US" altLang="zh-CN" dirty="0"/>
              <a:t>01</a:t>
            </a:r>
            <a:endParaRPr lang="en-JP" dirty="0"/>
          </a:p>
        </p:txBody>
      </p:sp>
      <p:sp>
        <p:nvSpPr>
          <p:cNvPr id="54" name="Text Placeholder 13">
            <a:extLst>
              <a:ext uri="{FF2B5EF4-FFF2-40B4-BE49-F238E27FC236}">
                <a16:creationId xmlns:a16="http://schemas.microsoft.com/office/drawing/2014/main" id="{9AB9478F-6FA7-314E-81B0-64D5452161FC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323413" y="4016502"/>
            <a:ext cx="5101182" cy="412750"/>
          </a:xfrm>
          <a:prstGeom prst="rect">
            <a:avLst/>
          </a:prstGeom>
        </p:spPr>
        <p:txBody>
          <a:bodyPr anchor="t"/>
          <a:lstStyle>
            <a:lvl1pPr marL="0" indent="0" algn="l">
              <a:buNone/>
              <a:defRPr sz="1400" b="0" i="0">
                <a:solidFill>
                  <a:schemeClr val="accent3">
                    <a:lumMod val="75000"/>
                  </a:schemeClr>
                </a:solidFill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1pPr>
          </a:lstStyle>
          <a:p>
            <a:pPr lvl="0"/>
            <a:r>
              <a:rPr lang="zh-CN" altLang="en-JP" dirty="0"/>
              <a:t>翻译</a:t>
            </a:r>
            <a:endParaRPr lang="en-JP" dirty="0"/>
          </a:p>
        </p:txBody>
      </p:sp>
      <p:sp>
        <p:nvSpPr>
          <p:cNvPr id="55" name="Rounded Rectangle 54">
            <a:extLst>
              <a:ext uri="{FF2B5EF4-FFF2-40B4-BE49-F238E27FC236}">
                <a16:creationId xmlns:a16="http://schemas.microsoft.com/office/drawing/2014/main" id="{16DD5DF8-F498-D44B-B5E9-3CCC9975D467}"/>
              </a:ext>
            </a:extLst>
          </p:cNvPr>
          <p:cNvSpPr/>
          <p:nvPr userDrawn="1"/>
        </p:nvSpPr>
        <p:spPr>
          <a:xfrm>
            <a:off x="767407" y="4566476"/>
            <a:ext cx="10656614" cy="369332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200" b="1" dirty="0">
                <a:solidFill>
                  <a:schemeClr val="tx2">
                    <a:lumMod val="50000"/>
                    <a:lumOff val="50000"/>
                  </a:schemeClr>
                </a:solidFill>
                <a:latin typeface="PingFang SC" panose="020B0400000000000000" pitchFamily="34" charset="-122"/>
                <a:ea typeface="PingFang SC" panose="020B0400000000000000" pitchFamily="34" charset="-122"/>
              </a:rPr>
              <a:t>//</a:t>
            </a:r>
            <a:r>
              <a:rPr lang="zh-CN" altLang="en-US" sz="1200" b="1" dirty="0">
                <a:solidFill>
                  <a:schemeClr val="tx2">
                    <a:lumMod val="50000"/>
                    <a:lumOff val="50000"/>
                  </a:schemeClr>
                </a:solidFill>
                <a:latin typeface="PingFang SC" panose="020B0400000000000000" pitchFamily="34" charset="-122"/>
                <a:ea typeface="PingFang SC" panose="020B0400000000000000" pitchFamily="34" charset="-122"/>
              </a:rPr>
              <a:t> 动词介绍</a:t>
            </a:r>
            <a:endParaRPr lang="en-JP" sz="1200" b="1" dirty="0">
              <a:solidFill>
                <a:schemeClr val="tx2">
                  <a:lumMod val="50000"/>
                  <a:lumOff val="50000"/>
                </a:schemeClr>
              </a:solidFill>
              <a:latin typeface="PingFang SC" panose="020B0400000000000000" pitchFamily="34" charset="-122"/>
              <a:ea typeface="PingFang SC" panose="020B0400000000000000" pitchFamily="34" charset="-122"/>
            </a:endParaRPr>
          </a:p>
        </p:txBody>
      </p: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89DCB564-FE79-304E-A7F7-A07788C80D39}"/>
              </a:ext>
            </a:extLst>
          </p:cNvPr>
          <p:cNvCxnSpPr>
            <a:cxnSpLocks/>
          </p:cNvCxnSpPr>
          <p:nvPr userDrawn="1"/>
        </p:nvCxnSpPr>
        <p:spPr>
          <a:xfrm>
            <a:off x="767408" y="4935808"/>
            <a:ext cx="10656614" cy="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Text Placeholder 13">
            <a:extLst>
              <a:ext uri="{FF2B5EF4-FFF2-40B4-BE49-F238E27FC236}">
                <a16:creationId xmlns:a16="http://schemas.microsoft.com/office/drawing/2014/main" id="{EA02845F-7A77-7845-8664-460EBCEC89F4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774667" y="5090614"/>
            <a:ext cx="1654828" cy="47007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600" b="0" i="0">
                <a:solidFill>
                  <a:schemeClr val="accent4">
                    <a:lumMod val="60000"/>
                    <a:lumOff val="40000"/>
                  </a:schemeClr>
                </a:solidFill>
                <a:latin typeface="Roboto Medium" pitchFamily="2" charset="0"/>
                <a:ea typeface="Roboto Medium" pitchFamily="2" charset="0"/>
              </a:defRPr>
            </a:lvl1pPr>
          </a:lstStyle>
          <a:p>
            <a:pPr lvl="0"/>
            <a:r>
              <a:rPr lang="en-US" altLang="zh-CN" dirty="0"/>
              <a:t>Verb</a:t>
            </a:r>
            <a:endParaRPr lang="en-JP" dirty="0"/>
          </a:p>
        </p:txBody>
      </p:sp>
      <p:sp>
        <p:nvSpPr>
          <p:cNvPr id="124" name="Text Placeholder 13">
            <a:extLst>
              <a:ext uri="{FF2B5EF4-FFF2-40B4-BE49-F238E27FC236}">
                <a16:creationId xmlns:a16="http://schemas.microsoft.com/office/drawing/2014/main" id="{0CFF0EF0-7D00-1147-A0DA-B6837D559629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2519920" y="5090614"/>
            <a:ext cx="1654828" cy="47007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i="0">
                <a:solidFill>
                  <a:schemeClr val="accent3">
                    <a:lumMod val="75000"/>
                  </a:schemeClr>
                </a:solidFill>
                <a:latin typeface="Roboto Medium" pitchFamily="2" charset="0"/>
                <a:ea typeface="Roboto Medium" pitchFamily="2" charset="0"/>
              </a:defRPr>
            </a:lvl1pPr>
          </a:lstStyle>
          <a:p>
            <a:pPr lvl="0"/>
            <a:r>
              <a:rPr lang="en-US" altLang="zh-CN" dirty="0"/>
              <a:t>Original</a:t>
            </a:r>
            <a:endParaRPr lang="en-JP" dirty="0"/>
          </a:p>
        </p:txBody>
      </p:sp>
      <p:sp>
        <p:nvSpPr>
          <p:cNvPr id="125" name="Text Placeholder 13">
            <a:extLst>
              <a:ext uri="{FF2B5EF4-FFF2-40B4-BE49-F238E27FC236}">
                <a16:creationId xmlns:a16="http://schemas.microsoft.com/office/drawing/2014/main" id="{B8BE1B41-E00E-2A47-A5A6-FCBFA54FA0EE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244810" y="5090614"/>
            <a:ext cx="1654828" cy="47007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i="0">
                <a:solidFill>
                  <a:schemeClr val="accent3">
                    <a:lumMod val="75000"/>
                  </a:schemeClr>
                </a:solidFill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1pPr>
          </a:lstStyle>
          <a:p>
            <a:pPr lvl="0"/>
            <a:r>
              <a:rPr lang="zh-CN" altLang="en-US" dirty="0"/>
              <a:t>变化</a:t>
            </a:r>
            <a:endParaRPr lang="en-JP" dirty="0"/>
          </a:p>
        </p:txBody>
      </p:sp>
      <p:sp>
        <p:nvSpPr>
          <p:cNvPr id="126" name="Rounded Rectangle 125">
            <a:extLst>
              <a:ext uri="{FF2B5EF4-FFF2-40B4-BE49-F238E27FC236}">
                <a16:creationId xmlns:a16="http://schemas.microsoft.com/office/drawing/2014/main" id="{0FCB9935-D4ED-9F4C-9200-8EFD0570D53F}"/>
              </a:ext>
            </a:extLst>
          </p:cNvPr>
          <p:cNvSpPr/>
          <p:nvPr userDrawn="1"/>
        </p:nvSpPr>
        <p:spPr>
          <a:xfrm>
            <a:off x="6323180" y="5067508"/>
            <a:ext cx="1668254" cy="470078"/>
          </a:xfrm>
          <a:prstGeom prst="roundRect">
            <a:avLst>
              <a:gd name="adj" fmla="val 15851"/>
            </a:avLst>
          </a:prstGeom>
          <a:solidFill>
            <a:schemeClr val="accent4">
              <a:lumMod val="20000"/>
              <a:lumOff val="80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JP" sz="1400" dirty="0">
              <a:solidFill>
                <a:schemeClr val="accent3">
                  <a:lumMod val="75000"/>
                </a:schemeClr>
              </a:solidFill>
              <a:latin typeface="Roboto Medium" pitchFamily="2" charset="0"/>
              <a:ea typeface="Roboto Medium" pitchFamily="2" charset="0"/>
            </a:endParaRPr>
          </a:p>
        </p:txBody>
      </p:sp>
      <p:sp>
        <p:nvSpPr>
          <p:cNvPr id="127" name="Rounded Rectangle 126">
            <a:extLst>
              <a:ext uri="{FF2B5EF4-FFF2-40B4-BE49-F238E27FC236}">
                <a16:creationId xmlns:a16="http://schemas.microsoft.com/office/drawing/2014/main" id="{82806CFB-CEAB-EF42-B9C0-54BC4F3AC487}"/>
              </a:ext>
            </a:extLst>
          </p:cNvPr>
          <p:cNvSpPr/>
          <p:nvPr userDrawn="1"/>
        </p:nvSpPr>
        <p:spPr>
          <a:xfrm>
            <a:off x="8045810" y="5067508"/>
            <a:ext cx="1668254" cy="470078"/>
          </a:xfrm>
          <a:prstGeom prst="roundRect">
            <a:avLst>
              <a:gd name="adj" fmla="val 15851"/>
            </a:avLst>
          </a:prstGeom>
          <a:solidFill>
            <a:schemeClr val="accent4">
              <a:lumMod val="20000"/>
              <a:lumOff val="80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JP" sz="1400" dirty="0">
              <a:solidFill>
                <a:schemeClr val="accent3">
                  <a:lumMod val="75000"/>
                </a:schemeClr>
              </a:solidFill>
              <a:latin typeface="Roboto Medium" pitchFamily="2" charset="0"/>
              <a:ea typeface="Roboto Medium" pitchFamily="2" charset="0"/>
            </a:endParaRPr>
          </a:p>
        </p:txBody>
      </p:sp>
      <p:sp>
        <p:nvSpPr>
          <p:cNvPr id="128" name="Rounded Rectangle 127">
            <a:extLst>
              <a:ext uri="{FF2B5EF4-FFF2-40B4-BE49-F238E27FC236}">
                <a16:creationId xmlns:a16="http://schemas.microsoft.com/office/drawing/2014/main" id="{ED1ABF3C-7A71-E047-922D-5160D3D87FDA}"/>
              </a:ext>
            </a:extLst>
          </p:cNvPr>
          <p:cNvSpPr/>
          <p:nvPr userDrawn="1"/>
        </p:nvSpPr>
        <p:spPr>
          <a:xfrm>
            <a:off x="9762273" y="5067508"/>
            <a:ext cx="1668254" cy="470078"/>
          </a:xfrm>
          <a:prstGeom prst="roundRect">
            <a:avLst>
              <a:gd name="adj" fmla="val 15851"/>
            </a:avLst>
          </a:prstGeom>
          <a:solidFill>
            <a:schemeClr val="accent4">
              <a:lumMod val="20000"/>
              <a:lumOff val="80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JP" sz="1400" dirty="0">
              <a:solidFill>
                <a:schemeClr val="accent3">
                  <a:lumMod val="75000"/>
                </a:schemeClr>
              </a:solidFill>
              <a:latin typeface="Roboto Medium" pitchFamily="2" charset="0"/>
              <a:ea typeface="Roboto Medium" pitchFamily="2" charset="0"/>
            </a:endParaRPr>
          </a:p>
        </p:txBody>
      </p:sp>
      <p:sp>
        <p:nvSpPr>
          <p:cNvPr id="129" name="Text Placeholder 13">
            <a:extLst>
              <a:ext uri="{FF2B5EF4-FFF2-40B4-BE49-F238E27FC236}">
                <a16:creationId xmlns:a16="http://schemas.microsoft.com/office/drawing/2014/main" id="{A6EAC574-FE31-C444-BA61-44AC80549ED0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6336606" y="5090614"/>
            <a:ext cx="1654828" cy="47007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600" b="0" i="0">
                <a:solidFill>
                  <a:schemeClr val="accent4">
                    <a:lumMod val="60000"/>
                    <a:lumOff val="40000"/>
                  </a:schemeClr>
                </a:solidFill>
                <a:latin typeface="Roboto Medium" pitchFamily="2" charset="0"/>
                <a:ea typeface="Roboto Medium" pitchFamily="2" charset="0"/>
              </a:defRPr>
            </a:lvl1pPr>
          </a:lstStyle>
          <a:p>
            <a:pPr lvl="0"/>
            <a:r>
              <a:rPr lang="en-US" altLang="zh-CN" dirty="0"/>
              <a:t>Verb</a:t>
            </a:r>
            <a:endParaRPr lang="en-JP" dirty="0"/>
          </a:p>
        </p:txBody>
      </p:sp>
      <p:sp>
        <p:nvSpPr>
          <p:cNvPr id="130" name="Text Placeholder 13">
            <a:extLst>
              <a:ext uri="{FF2B5EF4-FFF2-40B4-BE49-F238E27FC236}">
                <a16:creationId xmlns:a16="http://schemas.microsoft.com/office/drawing/2014/main" id="{19E8B7E7-E87C-A143-9681-BF0B5B77E5E8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8081859" y="5090614"/>
            <a:ext cx="1654828" cy="47007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i="0">
                <a:solidFill>
                  <a:schemeClr val="accent3">
                    <a:lumMod val="75000"/>
                  </a:schemeClr>
                </a:solidFill>
                <a:latin typeface="Roboto Medium" pitchFamily="2" charset="0"/>
                <a:ea typeface="Roboto Medium" pitchFamily="2" charset="0"/>
              </a:defRPr>
            </a:lvl1pPr>
          </a:lstStyle>
          <a:p>
            <a:pPr lvl="0"/>
            <a:r>
              <a:rPr lang="en-US" altLang="zh-CN" dirty="0"/>
              <a:t>Original</a:t>
            </a:r>
            <a:endParaRPr lang="en-JP" dirty="0"/>
          </a:p>
        </p:txBody>
      </p:sp>
      <p:sp>
        <p:nvSpPr>
          <p:cNvPr id="131" name="Text Placeholder 13">
            <a:extLst>
              <a:ext uri="{FF2B5EF4-FFF2-40B4-BE49-F238E27FC236}">
                <a16:creationId xmlns:a16="http://schemas.microsoft.com/office/drawing/2014/main" id="{5D48D11D-7470-F843-9D8A-A573A3062E7B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9806749" y="5090614"/>
            <a:ext cx="1654828" cy="47007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i="0">
                <a:solidFill>
                  <a:schemeClr val="accent3">
                    <a:lumMod val="75000"/>
                  </a:schemeClr>
                </a:solidFill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1pPr>
          </a:lstStyle>
          <a:p>
            <a:pPr lvl="0"/>
            <a:r>
              <a:rPr lang="zh-CN" altLang="en-US" dirty="0"/>
              <a:t>变化</a:t>
            </a:r>
            <a:endParaRPr lang="en-JP" dirty="0"/>
          </a:p>
        </p:txBody>
      </p:sp>
      <p:sp>
        <p:nvSpPr>
          <p:cNvPr id="132" name="Rounded Rectangle 131">
            <a:extLst>
              <a:ext uri="{FF2B5EF4-FFF2-40B4-BE49-F238E27FC236}">
                <a16:creationId xmlns:a16="http://schemas.microsoft.com/office/drawing/2014/main" id="{44B17210-E096-9C49-AA6D-080B77EBA738}"/>
              </a:ext>
            </a:extLst>
          </p:cNvPr>
          <p:cNvSpPr/>
          <p:nvPr userDrawn="1"/>
        </p:nvSpPr>
        <p:spPr>
          <a:xfrm>
            <a:off x="761241" y="5618226"/>
            <a:ext cx="1668254" cy="470078"/>
          </a:xfrm>
          <a:prstGeom prst="roundRect">
            <a:avLst>
              <a:gd name="adj" fmla="val 15851"/>
            </a:avLst>
          </a:prstGeom>
          <a:solidFill>
            <a:schemeClr val="accent4">
              <a:lumMod val="20000"/>
              <a:lumOff val="80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JP" sz="1400" dirty="0">
              <a:solidFill>
                <a:schemeClr val="accent3">
                  <a:lumMod val="75000"/>
                </a:schemeClr>
              </a:solidFill>
              <a:latin typeface="Roboto Medium" pitchFamily="2" charset="0"/>
              <a:ea typeface="Roboto Medium" pitchFamily="2" charset="0"/>
            </a:endParaRPr>
          </a:p>
        </p:txBody>
      </p:sp>
      <p:sp>
        <p:nvSpPr>
          <p:cNvPr id="133" name="Rounded Rectangle 132">
            <a:extLst>
              <a:ext uri="{FF2B5EF4-FFF2-40B4-BE49-F238E27FC236}">
                <a16:creationId xmlns:a16="http://schemas.microsoft.com/office/drawing/2014/main" id="{0AAA38B2-BA00-024E-9339-39AEB3D31CCE}"/>
              </a:ext>
            </a:extLst>
          </p:cNvPr>
          <p:cNvSpPr/>
          <p:nvPr userDrawn="1"/>
        </p:nvSpPr>
        <p:spPr>
          <a:xfrm>
            <a:off x="2483871" y="5618226"/>
            <a:ext cx="1668254" cy="470078"/>
          </a:xfrm>
          <a:prstGeom prst="roundRect">
            <a:avLst>
              <a:gd name="adj" fmla="val 15851"/>
            </a:avLst>
          </a:prstGeom>
          <a:solidFill>
            <a:schemeClr val="accent4">
              <a:lumMod val="20000"/>
              <a:lumOff val="80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JP" sz="1400" dirty="0">
              <a:solidFill>
                <a:schemeClr val="accent3">
                  <a:lumMod val="75000"/>
                </a:schemeClr>
              </a:solidFill>
              <a:latin typeface="Roboto Medium" pitchFamily="2" charset="0"/>
              <a:ea typeface="Roboto Medium" pitchFamily="2" charset="0"/>
            </a:endParaRPr>
          </a:p>
        </p:txBody>
      </p:sp>
      <p:sp>
        <p:nvSpPr>
          <p:cNvPr id="134" name="Rounded Rectangle 133">
            <a:extLst>
              <a:ext uri="{FF2B5EF4-FFF2-40B4-BE49-F238E27FC236}">
                <a16:creationId xmlns:a16="http://schemas.microsoft.com/office/drawing/2014/main" id="{5E34C2AE-2502-C24A-B708-EAF89A568F0F}"/>
              </a:ext>
            </a:extLst>
          </p:cNvPr>
          <p:cNvSpPr/>
          <p:nvPr userDrawn="1"/>
        </p:nvSpPr>
        <p:spPr>
          <a:xfrm>
            <a:off x="4200334" y="5618226"/>
            <a:ext cx="1668254" cy="470078"/>
          </a:xfrm>
          <a:prstGeom prst="roundRect">
            <a:avLst>
              <a:gd name="adj" fmla="val 15851"/>
            </a:avLst>
          </a:prstGeom>
          <a:solidFill>
            <a:schemeClr val="accent4">
              <a:lumMod val="20000"/>
              <a:lumOff val="80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JP" sz="1400" dirty="0">
              <a:solidFill>
                <a:schemeClr val="accent3">
                  <a:lumMod val="75000"/>
                </a:schemeClr>
              </a:solidFill>
              <a:latin typeface="Roboto Medium" pitchFamily="2" charset="0"/>
              <a:ea typeface="Roboto Medium" pitchFamily="2" charset="0"/>
            </a:endParaRPr>
          </a:p>
        </p:txBody>
      </p:sp>
      <p:sp>
        <p:nvSpPr>
          <p:cNvPr id="135" name="Text Placeholder 13">
            <a:extLst>
              <a:ext uri="{FF2B5EF4-FFF2-40B4-BE49-F238E27FC236}">
                <a16:creationId xmlns:a16="http://schemas.microsoft.com/office/drawing/2014/main" id="{C1F0D722-C434-7748-967A-9F5546497D59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774667" y="5641332"/>
            <a:ext cx="1654828" cy="47007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600" b="0" i="0">
                <a:solidFill>
                  <a:schemeClr val="accent4">
                    <a:lumMod val="60000"/>
                    <a:lumOff val="40000"/>
                  </a:schemeClr>
                </a:solidFill>
                <a:latin typeface="Roboto Medium" pitchFamily="2" charset="0"/>
                <a:ea typeface="Roboto Medium" pitchFamily="2" charset="0"/>
              </a:defRPr>
            </a:lvl1pPr>
          </a:lstStyle>
          <a:p>
            <a:pPr lvl="0"/>
            <a:r>
              <a:rPr lang="en-US" altLang="zh-CN" dirty="0"/>
              <a:t>Verb</a:t>
            </a:r>
            <a:endParaRPr lang="en-JP" dirty="0"/>
          </a:p>
        </p:txBody>
      </p:sp>
      <p:sp>
        <p:nvSpPr>
          <p:cNvPr id="136" name="Text Placeholder 13">
            <a:extLst>
              <a:ext uri="{FF2B5EF4-FFF2-40B4-BE49-F238E27FC236}">
                <a16:creationId xmlns:a16="http://schemas.microsoft.com/office/drawing/2014/main" id="{95B760B8-65B7-8B4A-98DC-97F78EE840A6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2519920" y="5641332"/>
            <a:ext cx="1654828" cy="47007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i="0">
                <a:solidFill>
                  <a:schemeClr val="accent3">
                    <a:lumMod val="75000"/>
                  </a:schemeClr>
                </a:solidFill>
                <a:latin typeface="Roboto Medium" pitchFamily="2" charset="0"/>
                <a:ea typeface="Roboto Medium" pitchFamily="2" charset="0"/>
              </a:defRPr>
            </a:lvl1pPr>
          </a:lstStyle>
          <a:p>
            <a:pPr lvl="0"/>
            <a:r>
              <a:rPr lang="en-US" altLang="zh-CN" dirty="0"/>
              <a:t>Original</a:t>
            </a:r>
            <a:endParaRPr lang="en-JP" dirty="0"/>
          </a:p>
        </p:txBody>
      </p:sp>
      <p:sp>
        <p:nvSpPr>
          <p:cNvPr id="137" name="Text Placeholder 13">
            <a:extLst>
              <a:ext uri="{FF2B5EF4-FFF2-40B4-BE49-F238E27FC236}">
                <a16:creationId xmlns:a16="http://schemas.microsoft.com/office/drawing/2014/main" id="{B6FD8A0B-35D9-4C41-B438-F801836E00C0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4244810" y="5641332"/>
            <a:ext cx="1654828" cy="47007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i="0">
                <a:solidFill>
                  <a:schemeClr val="accent3">
                    <a:lumMod val="75000"/>
                  </a:schemeClr>
                </a:solidFill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1pPr>
          </a:lstStyle>
          <a:p>
            <a:pPr lvl="0"/>
            <a:r>
              <a:rPr lang="zh-CN" altLang="en-US" dirty="0"/>
              <a:t>变化</a:t>
            </a:r>
            <a:endParaRPr lang="en-JP" dirty="0"/>
          </a:p>
        </p:txBody>
      </p:sp>
      <p:sp>
        <p:nvSpPr>
          <p:cNvPr id="138" name="Rounded Rectangle 137">
            <a:extLst>
              <a:ext uri="{FF2B5EF4-FFF2-40B4-BE49-F238E27FC236}">
                <a16:creationId xmlns:a16="http://schemas.microsoft.com/office/drawing/2014/main" id="{A8181089-A785-2642-B3F3-A6192C5DA120}"/>
              </a:ext>
            </a:extLst>
          </p:cNvPr>
          <p:cNvSpPr/>
          <p:nvPr userDrawn="1"/>
        </p:nvSpPr>
        <p:spPr>
          <a:xfrm>
            <a:off x="6323180" y="5618226"/>
            <a:ext cx="1668254" cy="470078"/>
          </a:xfrm>
          <a:prstGeom prst="roundRect">
            <a:avLst>
              <a:gd name="adj" fmla="val 15851"/>
            </a:avLst>
          </a:prstGeom>
          <a:solidFill>
            <a:schemeClr val="accent4">
              <a:lumMod val="20000"/>
              <a:lumOff val="80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JP" sz="1400" dirty="0">
              <a:solidFill>
                <a:schemeClr val="accent3">
                  <a:lumMod val="75000"/>
                </a:schemeClr>
              </a:solidFill>
              <a:latin typeface="Roboto Medium" pitchFamily="2" charset="0"/>
              <a:ea typeface="Roboto Medium" pitchFamily="2" charset="0"/>
            </a:endParaRPr>
          </a:p>
        </p:txBody>
      </p:sp>
      <p:sp>
        <p:nvSpPr>
          <p:cNvPr id="139" name="Rounded Rectangle 138">
            <a:extLst>
              <a:ext uri="{FF2B5EF4-FFF2-40B4-BE49-F238E27FC236}">
                <a16:creationId xmlns:a16="http://schemas.microsoft.com/office/drawing/2014/main" id="{9AB05EDD-FB74-D64F-A9A7-1BF922DCFAB7}"/>
              </a:ext>
            </a:extLst>
          </p:cNvPr>
          <p:cNvSpPr/>
          <p:nvPr userDrawn="1"/>
        </p:nvSpPr>
        <p:spPr>
          <a:xfrm>
            <a:off x="8045810" y="5618226"/>
            <a:ext cx="1668254" cy="470078"/>
          </a:xfrm>
          <a:prstGeom prst="roundRect">
            <a:avLst>
              <a:gd name="adj" fmla="val 15851"/>
            </a:avLst>
          </a:prstGeom>
          <a:solidFill>
            <a:schemeClr val="accent4">
              <a:lumMod val="20000"/>
              <a:lumOff val="80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JP" sz="1400" dirty="0">
              <a:solidFill>
                <a:schemeClr val="accent3">
                  <a:lumMod val="75000"/>
                </a:schemeClr>
              </a:solidFill>
              <a:latin typeface="Roboto Medium" pitchFamily="2" charset="0"/>
              <a:ea typeface="Roboto Medium" pitchFamily="2" charset="0"/>
            </a:endParaRPr>
          </a:p>
        </p:txBody>
      </p:sp>
      <p:sp>
        <p:nvSpPr>
          <p:cNvPr id="140" name="Rounded Rectangle 139">
            <a:extLst>
              <a:ext uri="{FF2B5EF4-FFF2-40B4-BE49-F238E27FC236}">
                <a16:creationId xmlns:a16="http://schemas.microsoft.com/office/drawing/2014/main" id="{908B87FB-FFA0-4C40-A622-4063871392BD}"/>
              </a:ext>
            </a:extLst>
          </p:cNvPr>
          <p:cNvSpPr/>
          <p:nvPr userDrawn="1"/>
        </p:nvSpPr>
        <p:spPr>
          <a:xfrm>
            <a:off x="9762273" y="5618226"/>
            <a:ext cx="1668254" cy="470078"/>
          </a:xfrm>
          <a:prstGeom prst="roundRect">
            <a:avLst>
              <a:gd name="adj" fmla="val 15851"/>
            </a:avLst>
          </a:prstGeom>
          <a:solidFill>
            <a:schemeClr val="accent4">
              <a:lumMod val="20000"/>
              <a:lumOff val="80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JP" sz="1400" dirty="0">
              <a:solidFill>
                <a:schemeClr val="accent3">
                  <a:lumMod val="75000"/>
                </a:schemeClr>
              </a:solidFill>
              <a:latin typeface="Roboto Medium" pitchFamily="2" charset="0"/>
              <a:ea typeface="Roboto Medium" pitchFamily="2" charset="0"/>
            </a:endParaRPr>
          </a:p>
        </p:txBody>
      </p:sp>
      <p:sp>
        <p:nvSpPr>
          <p:cNvPr id="141" name="Text Placeholder 13">
            <a:extLst>
              <a:ext uri="{FF2B5EF4-FFF2-40B4-BE49-F238E27FC236}">
                <a16:creationId xmlns:a16="http://schemas.microsoft.com/office/drawing/2014/main" id="{DFAC212D-BCA1-D14A-BED4-D6F81F937C05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6336606" y="5641332"/>
            <a:ext cx="1654828" cy="47007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600" b="0" i="0">
                <a:solidFill>
                  <a:schemeClr val="accent4">
                    <a:lumMod val="60000"/>
                    <a:lumOff val="40000"/>
                  </a:schemeClr>
                </a:solidFill>
                <a:latin typeface="Roboto Medium" pitchFamily="2" charset="0"/>
                <a:ea typeface="Roboto Medium" pitchFamily="2" charset="0"/>
              </a:defRPr>
            </a:lvl1pPr>
          </a:lstStyle>
          <a:p>
            <a:pPr lvl="0"/>
            <a:r>
              <a:rPr lang="en-US" altLang="zh-CN" dirty="0"/>
              <a:t>Verb</a:t>
            </a:r>
            <a:endParaRPr lang="en-JP" dirty="0"/>
          </a:p>
        </p:txBody>
      </p:sp>
      <p:sp>
        <p:nvSpPr>
          <p:cNvPr id="142" name="Text Placeholder 13">
            <a:extLst>
              <a:ext uri="{FF2B5EF4-FFF2-40B4-BE49-F238E27FC236}">
                <a16:creationId xmlns:a16="http://schemas.microsoft.com/office/drawing/2014/main" id="{85BC02F4-2527-F64B-B958-A3480727E47C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8081859" y="5641332"/>
            <a:ext cx="1654828" cy="47007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i="0">
                <a:solidFill>
                  <a:schemeClr val="accent3">
                    <a:lumMod val="75000"/>
                  </a:schemeClr>
                </a:solidFill>
                <a:latin typeface="Roboto Medium" pitchFamily="2" charset="0"/>
                <a:ea typeface="Roboto Medium" pitchFamily="2" charset="0"/>
              </a:defRPr>
            </a:lvl1pPr>
          </a:lstStyle>
          <a:p>
            <a:pPr lvl="0"/>
            <a:r>
              <a:rPr lang="en-US" altLang="zh-CN" dirty="0"/>
              <a:t>Original</a:t>
            </a:r>
            <a:endParaRPr lang="en-JP" dirty="0"/>
          </a:p>
        </p:txBody>
      </p:sp>
      <p:sp>
        <p:nvSpPr>
          <p:cNvPr id="143" name="Text Placeholder 13">
            <a:extLst>
              <a:ext uri="{FF2B5EF4-FFF2-40B4-BE49-F238E27FC236}">
                <a16:creationId xmlns:a16="http://schemas.microsoft.com/office/drawing/2014/main" id="{6909E960-B648-DB45-985B-02FA5D5D8945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9806749" y="5641332"/>
            <a:ext cx="1654828" cy="47007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i="0">
                <a:solidFill>
                  <a:schemeClr val="accent3">
                    <a:lumMod val="75000"/>
                  </a:schemeClr>
                </a:solidFill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1pPr>
          </a:lstStyle>
          <a:p>
            <a:pPr lvl="0"/>
            <a:r>
              <a:rPr lang="zh-CN" altLang="en-US" dirty="0"/>
              <a:t>变化</a:t>
            </a:r>
            <a:endParaRPr lang="en-JP" dirty="0"/>
          </a:p>
        </p:txBody>
      </p:sp>
    </p:spTree>
    <p:extLst>
      <p:ext uri="{BB962C8B-B14F-4D97-AF65-F5344CB8AC3E}">
        <p14:creationId xmlns:p14="http://schemas.microsoft.com/office/powerpoint/2010/main" val="3144909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b phrase and extensio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>
            <a:extLst>
              <a:ext uri="{FF2B5EF4-FFF2-40B4-BE49-F238E27FC236}">
                <a16:creationId xmlns:a16="http://schemas.microsoft.com/office/drawing/2014/main" id="{64CE1A7C-CAD8-744A-811C-8777A474C7E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33914" y="0"/>
            <a:ext cx="12221225" cy="6870536"/>
          </a:xfrm>
          <a:prstGeom prst="rect">
            <a:avLst/>
          </a:prstGeom>
        </p:spPr>
      </p:pic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B0AC6BDF-BC56-7E42-AC49-F897B1E1B0FA}"/>
              </a:ext>
            </a:extLst>
          </p:cNvPr>
          <p:cNvSpPr/>
          <p:nvPr userDrawn="1"/>
        </p:nvSpPr>
        <p:spPr>
          <a:xfrm>
            <a:off x="839416" y="2145394"/>
            <a:ext cx="10657182" cy="369332"/>
          </a:xfrm>
          <a:prstGeom prst="roundRect">
            <a:avLst>
              <a:gd name="adj" fmla="val 15851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200" b="1" dirty="0">
                <a:solidFill>
                  <a:schemeClr val="tx2">
                    <a:lumMod val="50000"/>
                    <a:lumOff val="50000"/>
                  </a:schemeClr>
                </a:solidFill>
                <a:latin typeface="PingFang SC" panose="020B0400000000000000" pitchFamily="34" charset="-122"/>
                <a:ea typeface="PingFang SC" panose="020B0400000000000000" pitchFamily="34" charset="-122"/>
              </a:rPr>
              <a:t>//</a:t>
            </a:r>
            <a:r>
              <a:rPr lang="zh-CN" altLang="en-US" sz="1200" b="1" dirty="0">
                <a:solidFill>
                  <a:schemeClr val="tx2">
                    <a:lumMod val="50000"/>
                    <a:lumOff val="50000"/>
                  </a:schemeClr>
                </a:solidFill>
                <a:latin typeface="PingFang SC" panose="020B0400000000000000" pitchFamily="34" charset="-122"/>
                <a:ea typeface="PingFang SC" panose="020B0400000000000000" pitchFamily="34" charset="-122"/>
              </a:rPr>
              <a:t> 动</a:t>
            </a:r>
            <a:r>
              <a:rPr lang="zh-CN" altLang="en-JP" sz="1200" b="1" dirty="0">
                <a:solidFill>
                  <a:schemeClr val="tx2">
                    <a:lumMod val="50000"/>
                    <a:lumOff val="50000"/>
                  </a:schemeClr>
                </a:solidFill>
                <a:latin typeface="PingFang SC" panose="020B0400000000000000" pitchFamily="34" charset="-122"/>
                <a:ea typeface="PingFang SC" panose="020B0400000000000000" pitchFamily="34" charset="-122"/>
              </a:rPr>
              <a:t>词</a:t>
            </a:r>
            <a:r>
              <a:rPr lang="zh-CN" altLang="en-US" sz="1200" b="1" dirty="0">
                <a:solidFill>
                  <a:schemeClr val="tx2">
                    <a:lumMod val="50000"/>
                    <a:lumOff val="50000"/>
                  </a:schemeClr>
                </a:solidFill>
                <a:latin typeface="PingFang SC" panose="020B0400000000000000" pitchFamily="34" charset="-122"/>
                <a:ea typeface="PingFang SC" panose="020B0400000000000000" pitchFamily="34" charset="-122"/>
              </a:rPr>
              <a:t>短语</a:t>
            </a:r>
            <a:endParaRPr lang="en-JP" sz="1200" b="1" dirty="0">
              <a:solidFill>
                <a:schemeClr val="tx2">
                  <a:lumMod val="50000"/>
                  <a:lumOff val="50000"/>
                </a:schemeClr>
              </a:solidFill>
              <a:latin typeface="PingFang SC" panose="020B0400000000000000" pitchFamily="34" charset="-122"/>
              <a:ea typeface="PingFang SC" panose="020B0400000000000000" pitchFamily="34" charset="-122"/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66DAF027-AD6F-4E4F-81BD-A5336E837421}"/>
              </a:ext>
            </a:extLst>
          </p:cNvPr>
          <p:cNvCxnSpPr>
            <a:cxnSpLocks/>
          </p:cNvCxnSpPr>
          <p:nvPr userDrawn="1"/>
        </p:nvCxnSpPr>
        <p:spPr>
          <a:xfrm>
            <a:off x="767408" y="2514726"/>
            <a:ext cx="10809774" cy="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5C22D74B-5387-594F-B8E3-91C25028DC63}"/>
              </a:ext>
            </a:extLst>
          </p:cNvPr>
          <p:cNvSpPr/>
          <p:nvPr userDrawn="1"/>
        </p:nvSpPr>
        <p:spPr>
          <a:xfrm>
            <a:off x="767407" y="4888510"/>
            <a:ext cx="10729191" cy="369332"/>
          </a:xfrm>
          <a:prstGeom prst="roundRect">
            <a:avLst>
              <a:gd name="adj" fmla="val 15851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200" b="1" dirty="0">
                <a:solidFill>
                  <a:schemeClr val="tx2">
                    <a:lumMod val="50000"/>
                    <a:lumOff val="50000"/>
                  </a:schemeClr>
                </a:solidFill>
                <a:latin typeface="PingFang SC" panose="020B0400000000000000" pitchFamily="34" charset="-122"/>
                <a:ea typeface="PingFang SC" panose="020B0400000000000000" pitchFamily="34" charset="-122"/>
              </a:rPr>
              <a:t>//</a:t>
            </a:r>
            <a:r>
              <a:rPr lang="zh-CN" altLang="en-US" sz="1200" b="1" dirty="0">
                <a:solidFill>
                  <a:schemeClr val="tx2">
                    <a:lumMod val="50000"/>
                    <a:lumOff val="50000"/>
                  </a:schemeClr>
                </a:solidFill>
                <a:latin typeface="PingFang SC" panose="020B0400000000000000" pitchFamily="34" charset="-122"/>
                <a:ea typeface="PingFang SC" panose="020B0400000000000000" pitchFamily="34" charset="-122"/>
              </a:rPr>
              <a:t> 动词介绍</a:t>
            </a:r>
            <a:endParaRPr lang="en-JP" sz="1200" b="1" dirty="0">
              <a:solidFill>
                <a:schemeClr val="tx2">
                  <a:lumMod val="50000"/>
                  <a:lumOff val="50000"/>
                </a:schemeClr>
              </a:solidFill>
              <a:latin typeface="PingFang SC" panose="020B0400000000000000" pitchFamily="34" charset="-122"/>
              <a:ea typeface="PingFang SC" panose="020B0400000000000000" pitchFamily="34" charset="-122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DB5FE00-EF28-8D4A-B01F-79CBD54B904A}"/>
              </a:ext>
            </a:extLst>
          </p:cNvPr>
          <p:cNvCxnSpPr>
            <a:cxnSpLocks/>
          </p:cNvCxnSpPr>
          <p:nvPr userDrawn="1"/>
        </p:nvCxnSpPr>
        <p:spPr>
          <a:xfrm>
            <a:off x="767407" y="5257842"/>
            <a:ext cx="10729195" cy="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12CDE54F-87FF-5349-9FC3-49A6A856FEB9}"/>
              </a:ext>
            </a:extLst>
          </p:cNvPr>
          <p:cNvSpPr/>
          <p:nvPr userDrawn="1"/>
        </p:nvSpPr>
        <p:spPr>
          <a:xfrm>
            <a:off x="749272" y="548680"/>
            <a:ext cx="10747327" cy="1420811"/>
          </a:xfrm>
          <a:prstGeom prst="roundRect">
            <a:avLst>
              <a:gd name="adj" fmla="val 4715"/>
            </a:avLst>
          </a:prstGeom>
          <a:solidFill>
            <a:schemeClr val="tx2">
              <a:lumMod val="10000"/>
              <a:lumOff val="90000"/>
              <a:alpha val="4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P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B2E5D19-67B2-6F4A-8619-6C4E98AEE3C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9416" y="636298"/>
            <a:ext cx="10584606" cy="720626"/>
          </a:xfrm>
          <a:prstGeom prst="rect">
            <a:avLst/>
          </a:prstGeom>
        </p:spPr>
        <p:txBody>
          <a:bodyPr anchor="b"/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tabLst/>
              <a:defRPr sz="1800" b="0" i="0">
                <a:latin typeface="Roboto Medium" pitchFamily="2" charset="0"/>
                <a:ea typeface="Roboto Medium" pitchFamily="2" charset="0"/>
              </a:defRPr>
            </a:lvl1pPr>
            <a:lvl2pPr marL="324000" indent="0" algn="ctr">
              <a:buNone/>
              <a:defRPr sz="1800"/>
            </a:lvl2pPr>
            <a:lvl3pPr marL="630000" indent="0" algn="ctr">
              <a:buNone/>
              <a:defRPr sz="1800"/>
            </a:lvl3pPr>
            <a:lvl4pPr marL="1008000" indent="0" algn="ctr">
              <a:buNone/>
              <a:defRPr sz="1800"/>
            </a:lvl4pPr>
            <a:lvl5pPr marL="1368000" indent="0" algn="ctr">
              <a:buNone/>
              <a:defRPr sz="1800"/>
            </a:lvl5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tabLst/>
              <a:defRPr/>
            </a:pPr>
            <a:r>
              <a:rPr lang="en-JP" altLang="zh-CN" dirty="0">
                <a:solidFill>
                  <a:schemeClr val="accent3">
                    <a:lumMod val="75000"/>
                  </a:schemeClr>
                </a:solidFill>
                <a:latin typeface="Roboto Medium" pitchFamily="2" charset="0"/>
                <a:ea typeface="Roboto Medium" pitchFamily="2" charset="0"/>
              </a:rPr>
              <a:t>Sentence</a:t>
            </a:r>
            <a:endParaRPr lang="en-US" dirty="0">
              <a:solidFill>
                <a:schemeClr val="accent3">
                  <a:lumMod val="75000"/>
                </a:schemeClr>
              </a:solidFill>
              <a:latin typeface="Roboto Medium" pitchFamily="2" charset="0"/>
              <a:ea typeface="Roboto Medium" pitchFamily="2" charset="0"/>
            </a:endParaRP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5A1F2A23-3F55-0347-A2FF-B10D26BD97C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39416" y="1444542"/>
            <a:ext cx="10584606" cy="412750"/>
          </a:xfrm>
          <a:prstGeom prst="rect">
            <a:avLst/>
          </a:prstGeom>
        </p:spPr>
        <p:txBody>
          <a:bodyPr anchor="t"/>
          <a:lstStyle>
            <a:lvl1pPr marL="0" indent="0" algn="ctr">
              <a:buNone/>
              <a:defRPr sz="1600" b="0" i="0">
                <a:solidFill>
                  <a:schemeClr val="accent3">
                    <a:lumMod val="75000"/>
                  </a:schemeClr>
                </a:solidFill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1pPr>
          </a:lstStyle>
          <a:p>
            <a:pPr lvl="0"/>
            <a:r>
              <a:rPr lang="zh-CN" altLang="en-US" dirty="0"/>
              <a:t>翻译</a:t>
            </a:r>
            <a:endParaRPr lang="en-JP" dirty="0"/>
          </a:p>
        </p:txBody>
      </p:sp>
      <p:sp>
        <p:nvSpPr>
          <p:cNvPr id="21" name="Text Placeholder 13">
            <a:extLst>
              <a:ext uri="{FF2B5EF4-FFF2-40B4-BE49-F238E27FC236}">
                <a16:creationId xmlns:a16="http://schemas.microsoft.com/office/drawing/2014/main" id="{B8708FAC-FFD3-924D-9A8A-81CA5EE786C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39417" y="2690629"/>
            <a:ext cx="5029172" cy="360835"/>
          </a:xfrm>
          <a:prstGeom prst="rect">
            <a:avLst/>
          </a:prstGeom>
        </p:spPr>
        <p:txBody>
          <a:bodyPr anchor="b"/>
          <a:lstStyle>
            <a:lvl1pPr marL="0" indent="0" algn="l">
              <a:buNone/>
              <a:defRPr sz="1600" b="0" i="0">
                <a:solidFill>
                  <a:schemeClr val="accent4">
                    <a:lumMod val="60000"/>
                    <a:lumOff val="40000"/>
                  </a:schemeClr>
                </a:solidFill>
                <a:latin typeface="Roboto Medium" pitchFamily="2" charset="0"/>
                <a:ea typeface="Roboto Medium" pitchFamily="2" charset="0"/>
              </a:defRPr>
            </a:lvl1pPr>
          </a:lstStyle>
          <a:p>
            <a:pPr lvl="0"/>
            <a:r>
              <a:rPr lang="en-US" altLang="zh-CN" dirty="0"/>
              <a:t>Phrase</a:t>
            </a:r>
            <a:r>
              <a:rPr lang="zh-CN" altLang="en-US" dirty="0"/>
              <a:t> </a:t>
            </a:r>
            <a:r>
              <a:rPr lang="en-US" altLang="zh-CN" dirty="0"/>
              <a:t>01</a:t>
            </a:r>
            <a:endParaRPr lang="en-JP" dirty="0"/>
          </a:p>
        </p:txBody>
      </p:sp>
      <p:sp>
        <p:nvSpPr>
          <p:cNvPr id="22" name="Text Placeholder 13">
            <a:extLst>
              <a:ext uri="{FF2B5EF4-FFF2-40B4-BE49-F238E27FC236}">
                <a16:creationId xmlns:a16="http://schemas.microsoft.com/office/drawing/2014/main" id="{B17DB7C6-B794-D34E-814A-87584E9988A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39417" y="3083215"/>
            <a:ext cx="5029172" cy="360835"/>
          </a:xfrm>
          <a:prstGeom prst="rect">
            <a:avLst/>
          </a:prstGeom>
        </p:spPr>
        <p:txBody>
          <a:bodyPr anchor="t"/>
          <a:lstStyle>
            <a:lvl1pPr marL="0" indent="0" algn="l">
              <a:buNone/>
              <a:defRPr sz="1200" b="0" i="0">
                <a:solidFill>
                  <a:schemeClr val="accent3">
                    <a:lumMod val="75000"/>
                  </a:schemeClr>
                </a:solidFill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1pPr>
          </a:lstStyle>
          <a:p>
            <a:pPr lvl="0"/>
            <a:r>
              <a:rPr lang="zh-CN" altLang="en-JP" dirty="0"/>
              <a:t>翻译</a:t>
            </a:r>
            <a:endParaRPr lang="en-JP" dirty="0"/>
          </a:p>
        </p:txBody>
      </p:sp>
      <p:sp>
        <p:nvSpPr>
          <p:cNvPr id="33" name="Rounded Rectangle 32">
            <a:extLst>
              <a:ext uri="{FF2B5EF4-FFF2-40B4-BE49-F238E27FC236}">
                <a16:creationId xmlns:a16="http://schemas.microsoft.com/office/drawing/2014/main" id="{644FBA47-731F-934D-9EB8-2ACF167ED837}"/>
              </a:ext>
            </a:extLst>
          </p:cNvPr>
          <p:cNvSpPr/>
          <p:nvPr userDrawn="1"/>
        </p:nvSpPr>
        <p:spPr>
          <a:xfrm>
            <a:off x="767408" y="3975956"/>
            <a:ext cx="5101180" cy="368260"/>
          </a:xfrm>
          <a:prstGeom prst="roundRect">
            <a:avLst>
              <a:gd name="adj" fmla="val 15851"/>
            </a:avLst>
          </a:prstGeom>
          <a:solidFill>
            <a:schemeClr val="accent4">
              <a:lumMod val="20000"/>
              <a:lumOff val="80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JP" sz="1400" dirty="0">
              <a:solidFill>
                <a:schemeClr val="accent3">
                  <a:lumMod val="75000"/>
                </a:schemeClr>
              </a:solidFill>
              <a:latin typeface="Roboto Medium" pitchFamily="2" charset="0"/>
              <a:ea typeface="Roboto Medium" pitchFamily="2" charset="0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0609D3B1-67ED-6946-826E-926DC8B81F0F}"/>
              </a:ext>
            </a:extLst>
          </p:cNvPr>
          <p:cNvSpPr/>
          <p:nvPr userDrawn="1"/>
        </p:nvSpPr>
        <p:spPr>
          <a:xfrm>
            <a:off x="794700" y="4021587"/>
            <a:ext cx="81997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200" dirty="0">
                <a:solidFill>
                  <a:schemeClr val="accent3">
                    <a:lumMod val="75000"/>
                    <a:alpha val="80000"/>
                  </a:schemeClr>
                </a:solidFill>
                <a:latin typeface="PingFang SC Light" panose="020B0300000000000000" pitchFamily="34" charset="-122"/>
                <a:ea typeface="PingFang SC Light" panose="020B0300000000000000" pitchFamily="34" charset="-122"/>
              </a:rPr>
              <a:t>直接宾语 </a:t>
            </a:r>
            <a:endParaRPr lang="en-US" altLang="zh-CN" sz="1200" dirty="0">
              <a:solidFill>
                <a:schemeClr val="accent3">
                  <a:lumMod val="75000"/>
                  <a:alpha val="80000"/>
                </a:schemeClr>
              </a:solidFill>
              <a:latin typeface="PingFang SC Light" panose="020B0300000000000000" pitchFamily="34" charset="-122"/>
              <a:ea typeface="PingFang SC Light" panose="020B0300000000000000" pitchFamily="34" charset="-122"/>
            </a:endParaRPr>
          </a:p>
        </p:txBody>
      </p:sp>
      <p:sp>
        <p:nvSpPr>
          <p:cNvPr id="35" name="Rounded Rectangle 34">
            <a:extLst>
              <a:ext uri="{FF2B5EF4-FFF2-40B4-BE49-F238E27FC236}">
                <a16:creationId xmlns:a16="http://schemas.microsoft.com/office/drawing/2014/main" id="{A2EE2736-2E42-F942-B6E2-1D6D45D611F3}"/>
              </a:ext>
            </a:extLst>
          </p:cNvPr>
          <p:cNvSpPr/>
          <p:nvPr userDrawn="1"/>
        </p:nvSpPr>
        <p:spPr>
          <a:xfrm>
            <a:off x="767408" y="3571601"/>
            <a:ext cx="5101180" cy="370139"/>
          </a:xfrm>
          <a:prstGeom prst="roundRect">
            <a:avLst>
              <a:gd name="adj" fmla="val 15851"/>
            </a:avLst>
          </a:prstGeom>
          <a:solidFill>
            <a:schemeClr val="accent4">
              <a:lumMod val="20000"/>
              <a:lumOff val="80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JP" sz="1400" dirty="0">
              <a:solidFill>
                <a:schemeClr val="accent3">
                  <a:lumMod val="75000"/>
                </a:schemeClr>
              </a:solidFill>
              <a:latin typeface="Roboto Medium" pitchFamily="2" charset="0"/>
              <a:ea typeface="Roboto Medium" pitchFamily="2" charset="0"/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3F330AC9-CB1A-3B48-A2DB-3DFB4CB3D62A}"/>
              </a:ext>
            </a:extLst>
          </p:cNvPr>
          <p:cNvSpPr/>
          <p:nvPr userDrawn="1"/>
        </p:nvSpPr>
        <p:spPr>
          <a:xfrm>
            <a:off x="794258" y="3618171"/>
            <a:ext cx="81997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200" dirty="0">
                <a:solidFill>
                  <a:schemeClr val="accent3">
                    <a:lumMod val="75000"/>
                    <a:alpha val="80000"/>
                  </a:schemeClr>
                </a:solidFill>
                <a:latin typeface="PingFang SC Light" panose="020B0300000000000000" pitchFamily="34" charset="-122"/>
                <a:ea typeface="PingFang SC Light" panose="020B0300000000000000" pitchFamily="34" charset="-122"/>
              </a:rPr>
              <a:t>动     词</a:t>
            </a:r>
            <a:endParaRPr lang="en-US" altLang="zh-CN" sz="1200" dirty="0">
              <a:solidFill>
                <a:schemeClr val="accent3">
                  <a:lumMod val="75000"/>
                  <a:alpha val="80000"/>
                </a:schemeClr>
              </a:solidFill>
              <a:latin typeface="PingFang SC Light" panose="020B0300000000000000" pitchFamily="34" charset="-122"/>
              <a:ea typeface="PingFang SC Light" panose="020B0300000000000000" pitchFamily="34" charset="-122"/>
            </a:endParaRPr>
          </a:p>
        </p:txBody>
      </p:sp>
      <p:sp>
        <p:nvSpPr>
          <p:cNvPr id="39" name="Rounded Rectangle 38">
            <a:extLst>
              <a:ext uri="{FF2B5EF4-FFF2-40B4-BE49-F238E27FC236}">
                <a16:creationId xmlns:a16="http://schemas.microsoft.com/office/drawing/2014/main" id="{43007A86-97B2-7540-BB61-E6E90594C30D}"/>
              </a:ext>
            </a:extLst>
          </p:cNvPr>
          <p:cNvSpPr/>
          <p:nvPr userDrawn="1"/>
        </p:nvSpPr>
        <p:spPr>
          <a:xfrm>
            <a:off x="767408" y="4383222"/>
            <a:ext cx="5101180" cy="368260"/>
          </a:xfrm>
          <a:prstGeom prst="roundRect">
            <a:avLst>
              <a:gd name="adj" fmla="val 15851"/>
            </a:avLst>
          </a:prstGeom>
          <a:solidFill>
            <a:schemeClr val="accent4">
              <a:lumMod val="20000"/>
              <a:lumOff val="80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JP" sz="1400" dirty="0">
              <a:solidFill>
                <a:schemeClr val="accent3">
                  <a:lumMod val="75000"/>
                </a:schemeClr>
              </a:solidFill>
              <a:latin typeface="Roboto Medium" pitchFamily="2" charset="0"/>
              <a:ea typeface="Roboto Medium" pitchFamily="2" charset="0"/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A1770A85-3476-D345-91E8-A68B565F1B1B}"/>
              </a:ext>
            </a:extLst>
          </p:cNvPr>
          <p:cNvSpPr/>
          <p:nvPr userDrawn="1"/>
        </p:nvSpPr>
        <p:spPr>
          <a:xfrm>
            <a:off x="794700" y="4428853"/>
            <a:ext cx="81997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200" dirty="0">
                <a:solidFill>
                  <a:schemeClr val="accent3">
                    <a:lumMod val="75000"/>
                    <a:alpha val="80000"/>
                  </a:schemeClr>
                </a:solidFill>
                <a:latin typeface="PingFang SC Light" panose="020B0300000000000000" pitchFamily="34" charset="-122"/>
                <a:ea typeface="PingFang SC Light" panose="020B0300000000000000" pitchFamily="34" charset="-122"/>
              </a:rPr>
              <a:t>间接宾语 </a:t>
            </a:r>
            <a:endParaRPr lang="en-US" altLang="zh-CN" sz="1200" dirty="0">
              <a:solidFill>
                <a:schemeClr val="accent3">
                  <a:lumMod val="75000"/>
                  <a:alpha val="80000"/>
                </a:schemeClr>
              </a:solidFill>
              <a:latin typeface="PingFang SC Light" panose="020B0300000000000000" pitchFamily="34" charset="-122"/>
              <a:ea typeface="PingFang SC Light" panose="020B0300000000000000" pitchFamily="34" charset="-122"/>
            </a:endParaRPr>
          </a:p>
        </p:txBody>
      </p:sp>
      <p:sp>
        <p:nvSpPr>
          <p:cNvPr id="41" name="Text Placeholder 13">
            <a:extLst>
              <a:ext uri="{FF2B5EF4-FFF2-40B4-BE49-F238E27FC236}">
                <a16:creationId xmlns:a16="http://schemas.microsoft.com/office/drawing/2014/main" id="{11F9A4E4-F9C1-B846-8B5B-D10F1B4B7EC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570937" y="3617787"/>
            <a:ext cx="4297651" cy="276999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200" b="0" i="0">
                <a:solidFill>
                  <a:schemeClr val="accent3">
                    <a:lumMod val="75000"/>
                  </a:schemeClr>
                </a:solidFill>
                <a:latin typeface="Roboto Medium" pitchFamily="2" charset="0"/>
                <a:ea typeface="Roboto Medium" pitchFamily="2" charset="0"/>
              </a:defRPr>
            </a:lvl1pPr>
          </a:lstStyle>
          <a:p>
            <a:pPr lvl="0"/>
            <a:r>
              <a:rPr lang="en-US" altLang="zh-CN" dirty="0"/>
              <a:t>Verb</a:t>
            </a:r>
            <a:endParaRPr lang="en-JP" dirty="0"/>
          </a:p>
        </p:txBody>
      </p:sp>
      <p:sp>
        <p:nvSpPr>
          <p:cNvPr id="43" name="Text Placeholder 13">
            <a:extLst>
              <a:ext uri="{FF2B5EF4-FFF2-40B4-BE49-F238E27FC236}">
                <a16:creationId xmlns:a16="http://schemas.microsoft.com/office/drawing/2014/main" id="{28249DD7-634D-874F-8C09-9A82460F2EA0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570937" y="4023423"/>
            <a:ext cx="4297651" cy="276999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200" b="0" i="0">
                <a:solidFill>
                  <a:schemeClr val="accent3">
                    <a:lumMod val="75000"/>
                  </a:schemeClr>
                </a:solidFill>
                <a:latin typeface="Roboto Medium" pitchFamily="2" charset="0"/>
                <a:ea typeface="Roboto Medium" pitchFamily="2" charset="0"/>
              </a:defRPr>
            </a:lvl1pPr>
          </a:lstStyle>
          <a:p>
            <a:pPr lvl="0"/>
            <a:r>
              <a:rPr lang="en-US" altLang="zh-CN" dirty="0"/>
              <a:t>Direct</a:t>
            </a:r>
            <a:r>
              <a:rPr lang="zh-CN" altLang="en-US" dirty="0"/>
              <a:t> </a:t>
            </a:r>
            <a:r>
              <a:rPr lang="en-US" altLang="zh-CN" dirty="0"/>
              <a:t>object</a:t>
            </a:r>
            <a:endParaRPr lang="en-JP" dirty="0"/>
          </a:p>
        </p:txBody>
      </p:sp>
      <p:sp>
        <p:nvSpPr>
          <p:cNvPr id="44" name="Text Placeholder 13">
            <a:extLst>
              <a:ext uri="{FF2B5EF4-FFF2-40B4-BE49-F238E27FC236}">
                <a16:creationId xmlns:a16="http://schemas.microsoft.com/office/drawing/2014/main" id="{682D2B46-0612-7A4A-9DC0-F787446288FB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570937" y="4429059"/>
            <a:ext cx="4297651" cy="276999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200" b="0" i="0">
                <a:solidFill>
                  <a:schemeClr val="accent3">
                    <a:lumMod val="75000"/>
                  </a:schemeClr>
                </a:solidFill>
                <a:latin typeface="Roboto Medium" pitchFamily="2" charset="0"/>
                <a:ea typeface="Roboto Medium" pitchFamily="2" charset="0"/>
              </a:defRPr>
            </a:lvl1pPr>
          </a:lstStyle>
          <a:p>
            <a:pPr lvl="0"/>
            <a:r>
              <a:rPr lang="en-US" altLang="zh-CN" dirty="0"/>
              <a:t>Indirect</a:t>
            </a:r>
            <a:r>
              <a:rPr lang="zh-CN" altLang="en-US" dirty="0"/>
              <a:t> </a:t>
            </a:r>
            <a:r>
              <a:rPr lang="en-US" altLang="zh-CN" dirty="0"/>
              <a:t>object</a:t>
            </a:r>
            <a:endParaRPr lang="en-JP" dirty="0"/>
          </a:p>
        </p:txBody>
      </p:sp>
      <p:sp>
        <p:nvSpPr>
          <p:cNvPr id="45" name="Text Placeholder 13">
            <a:extLst>
              <a:ext uri="{FF2B5EF4-FFF2-40B4-BE49-F238E27FC236}">
                <a16:creationId xmlns:a16="http://schemas.microsoft.com/office/drawing/2014/main" id="{A3C176DC-45BE-3342-BBA4-E45E488041F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394850" y="2690629"/>
            <a:ext cx="5029172" cy="360835"/>
          </a:xfrm>
          <a:prstGeom prst="rect">
            <a:avLst/>
          </a:prstGeom>
        </p:spPr>
        <p:txBody>
          <a:bodyPr anchor="b"/>
          <a:lstStyle>
            <a:lvl1pPr marL="0" indent="0" algn="l">
              <a:buNone/>
              <a:defRPr sz="1600" b="0" i="0">
                <a:solidFill>
                  <a:schemeClr val="accent4">
                    <a:lumMod val="60000"/>
                    <a:lumOff val="40000"/>
                  </a:schemeClr>
                </a:solidFill>
                <a:latin typeface="Roboto Medium" pitchFamily="2" charset="0"/>
                <a:ea typeface="Roboto Medium" pitchFamily="2" charset="0"/>
              </a:defRPr>
            </a:lvl1pPr>
          </a:lstStyle>
          <a:p>
            <a:pPr lvl="0"/>
            <a:r>
              <a:rPr lang="en-US" altLang="zh-CN" dirty="0"/>
              <a:t>Phrase</a:t>
            </a:r>
            <a:r>
              <a:rPr lang="zh-CN" altLang="en-US" dirty="0"/>
              <a:t> </a:t>
            </a:r>
            <a:r>
              <a:rPr lang="en-US" altLang="zh-CN" dirty="0"/>
              <a:t>02</a:t>
            </a:r>
            <a:endParaRPr lang="en-JP" dirty="0"/>
          </a:p>
        </p:txBody>
      </p:sp>
      <p:sp>
        <p:nvSpPr>
          <p:cNvPr id="46" name="Text Placeholder 13">
            <a:extLst>
              <a:ext uri="{FF2B5EF4-FFF2-40B4-BE49-F238E27FC236}">
                <a16:creationId xmlns:a16="http://schemas.microsoft.com/office/drawing/2014/main" id="{27E05617-0E3A-9546-ABCD-A53243F472AF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394850" y="3083215"/>
            <a:ext cx="5029172" cy="360835"/>
          </a:xfrm>
          <a:prstGeom prst="rect">
            <a:avLst/>
          </a:prstGeom>
        </p:spPr>
        <p:txBody>
          <a:bodyPr anchor="t"/>
          <a:lstStyle>
            <a:lvl1pPr marL="0" indent="0" algn="l">
              <a:buNone/>
              <a:defRPr sz="1200" b="0" i="0">
                <a:solidFill>
                  <a:schemeClr val="accent3">
                    <a:lumMod val="75000"/>
                  </a:schemeClr>
                </a:solidFill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1pPr>
          </a:lstStyle>
          <a:p>
            <a:pPr lvl="0"/>
            <a:r>
              <a:rPr lang="zh-CN" altLang="en-JP" dirty="0"/>
              <a:t>翻译</a:t>
            </a:r>
            <a:endParaRPr lang="en-JP" dirty="0"/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F8F8310C-CB6E-1345-BD8D-923D8560A777}"/>
              </a:ext>
            </a:extLst>
          </p:cNvPr>
          <p:cNvSpPr/>
          <p:nvPr userDrawn="1"/>
        </p:nvSpPr>
        <p:spPr>
          <a:xfrm>
            <a:off x="6322841" y="3975956"/>
            <a:ext cx="5101180" cy="368260"/>
          </a:xfrm>
          <a:prstGeom prst="roundRect">
            <a:avLst>
              <a:gd name="adj" fmla="val 15851"/>
            </a:avLst>
          </a:prstGeom>
          <a:solidFill>
            <a:schemeClr val="accent4">
              <a:lumMod val="20000"/>
              <a:lumOff val="80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JP" sz="1400" dirty="0">
              <a:solidFill>
                <a:schemeClr val="accent3">
                  <a:lumMod val="75000"/>
                </a:schemeClr>
              </a:solidFill>
              <a:latin typeface="Roboto Medium" pitchFamily="2" charset="0"/>
              <a:ea typeface="Roboto Medium" pitchFamily="2" charset="0"/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EEA77C59-A252-B74F-A17C-2F1EB4E7C92B}"/>
              </a:ext>
            </a:extLst>
          </p:cNvPr>
          <p:cNvSpPr/>
          <p:nvPr userDrawn="1"/>
        </p:nvSpPr>
        <p:spPr>
          <a:xfrm>
            <a:off x="6350133" y="4021587"/>
            <a:ext cx="81997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200" dirty="0">
                <a:solidFill>
                  <a:schemeClr val="accent3">
                    <a:lumMod val="75000"/>
                    <a:alpha val="80000"/>
                  </a:schemeClr>
                </a:solidFill>
                <a:latin typeface="PingFang SC Light" panose="020B0300000000000000" pitchFamily="34" charset="-122"/>
                <a:ea typeface="PingFang SC Light" panose="020B0300000000000000" pitchFamily="34" charset="-122"/>
              </a:rPr>
              <a:t>直接宾语 </a:t>
            </a:r>
            <a:endParaRPr lang="en-US" altLang="zh-CN" sz="1200" dirty="0">
              <a:solidFill>
                <a:schemeClr val="accent3">
                  <a:lumMod val="75000"/>
                  <a:alpha val="80000"/>
                </a:schemeClr>
              </a:solidFill>
              <a:latin typeface="PingFang SC Light" panose="020B0300000000000000" pitchFamily="34" charset="-122"/>
              <a:ea typeface="PingFang SC Light" panose="020B0300000000000000" pitchFamily="34" charset="-122"/>
            </a:endParaRPr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986ED1B3-58BC-3647-901E-8BA42014ADAE}"/>
              </a:ext>
            </a:extLst>
          </p:cNvPr>
          <p:cNvSpPr/>
          <p:nvPr userDrawn="1"/>
        </p:nvSpPr>
        <p:spPr>
          <a:xfrm>
            <a:off x="6322841" y="3571601"/>
            <a:ext cx="5101180" cy="370139"/>
          </a:xfrm>
          <a:prstGeom prst="roundRect">
            <a:avLst>
              <a:gd name="adj" fmla="val 15851"/>
            </a:avLst>
          </a:prstGeom>
          <a:solidFill>
            <a:schemeClr val="accent4">
              <a:lumMod val="20000"/>
              <a:lumOff val="80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JP" sz="1400" dirty="0">
              <a:solidFill>
                <a:schemeClr val="accent3">
                  <a:lumMod val="75000"/>
                </a:schemeClr>
              </a:solidFill>
              <a:latin typeface="Roboto Medium" pitchFamily="2" charset="0"/>
              <a:ea typeface="Roboto Medium" pitchFamily="2" charset="0"/>
            </a:endParaRP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09B98A47-7377-4740-BF04-2E93B001F418}"/>
              </a:ext>
            </a:extLst>
          </p:cNvPr>
          <p:cNvSpPr/>
          <p:nvPr userDrawn="1"/>
        </p:nvSpPr>
        <p:spPr>
          <a:xfrm>
            <a:off x="6349691" y="3618171"/>
            <a:ext cx="81997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200" dirty="0">
                <a:solidFill>
                  <a:schemeClr val="accent3">
                    <a:lumMod val="75000"/>
                    <a:alpha val="80000"/>
                  </a:schemeClr>
                </a:solidFill>
                <a:latin typeface="PingFang SC Light" panose="020B0300000000000000" pitchFamily="34" charset="-122"/>
                <a:ea typeface="PingFang SC Light" panose="020B0300000000000000" pitchFamily="34" charset="-122"/>
              </a:rPr>
              <a:t>动     词</a:t>
            </a:r>
            <a:endParaRPr lang="en-US" altLang="zh-CN" sz="1200" dirty="0">
              <a:solidFill>
                <a:schemeClr val="accent3">
                  <a:lumMod val="75000"/>
                  <a:alpha val="80000"/>
                </a:schemeClr>
              </a:solidFill>
              <a:latin typeface="PingFang SC Light" panose="020B0300000000000000" pitchFamily="34" charset="-122"/>
              <a:ea typeface="PingFang SC Light" panose="020B0300000000000000" pitchFamily="34" charset="-122"/>
            </a:endParaRPr>
          </a:p>
        </p:txBody>
      </p:sp>
      <p:sp>
        <p:nvSpPr>
          <p:cNvPr id="51" name="Rounded Rectangle 50">
            <a:extLst>
              <a:ext uri="{FF2B5EF4-FFF2-40B4-BE49-F238E27FC236}">
                <a16:creationId xmlns:a16="http://schemas.microsoft.com/office/drawing/2014/main" id="{4B1D1F78-6A64-D04B-8AE2-B458AC6D2696}"/>
              </a:ext>
            </a:extLst>
          </p:cNvPr>
          <p:cNvSpPr/>
          <p:nvPr userDrawn="1"/>
        </p:nvSpPr>
        <p:spPr>
          <a:xfrm>
            <a:off x="6322841" y="4383222"/>
            <a:ext cx="5101180" cy="368260"/>
          </a:xfrm>
          <a:prstGeom prst="roundRect">
            <a:avLst>
              <a:gd name="adj" fmla="val 15851"/>
            </a:avLst>
          </a:prstGeom>
          <a:solidFill>
            <a:schemeClr val="accent4">
              <a:lumMod val="20000"/>
              <a:lumOff val="80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JP" sz="1400" dirty="0">
              <a:solidFill>
                <a:schemeClr val="accent3">
                  <a:lumMod val="75000"/>
                </a:schemeClr>
              </a:solidFill>
              <a:latin typeface="Roboto Medium" pitchFamily="2" charset="0"/>
              <a:ea typeface="Roboto Medium" pitchFamily="2" charset="0"/>
            </a:endParaRP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4CB9D80B-F0FC-B84C-BB14-1DFDBCA157AD}"/>
              </a:ext>
            </a:extLst>
          </p:cNvPr>
          <p:cNvSpPr/>
          <p:nvPr userDrawn="1"/>
        </p:nvSpPr>
        <p:spPr>
          <a:xfrm>
            <a:off x="6350133" y="4428853"/>
            <a:ext cx="81997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200" dirty="0">
                <a:solidFill>
                  <a:schemeClr val="accent3">
                    <a:lumMod val="75000"/>
                    <a:alpha val="80000"/>
                  </a:schemeClr>
                </a:solidFill>
                <a:latin typeface="PingFang SC Light" panose="020B0300000000000000" pitchFamily="34" charset="-122"/>
                <a:ea typeface="PingFang SC Light" panose="020B0300000000000000" pitchFamily="34" charset="-122"/>
              </a:rPr>
              <a:t>间接宾语 </a:t>
            </a:r>
            <a:endParaRPr lang="en-US" altLang="zh-CN" sz="1200" dirty="0">
              <a:solidFill>
                <a:schemeClr val="accent3">
                  <a:lumMod val="75000"/>
                  <a:alpha val="80000"/>
                </a:schemeClr>
              </a:solidFill>
              <a:latin typeface="PingFang SC Light" panose="020B0300000000000000" pitchFamily="34" charset="-122"/>
              <a:ea typeface="PingFang SC Light" panose="020B0300000000000000" pitchFamily="34" charset="-122"/>
            </a:endParaRPr>
          </a:p>
        </p:txBody>
      </p:sp>
      <p:sp>
        <p:nvSpPr>
          <p:cNvPr id="53" name="Text Placeholder 13">
            <a:extLst>
              <a:ext uri="{FF2B5EF4-FFF2-40B4-BE49-F238E27FC236}">
                <a16:creationId xmlns:a16="http://schemas.microsoft.com/office/drawing/2014/main" id="{E4DA1DD1-E57A-2048-9FFF-786657233378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7126370" y="3617787"/>
            <a:ext cx="4297651" cy="276999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200" b="0" i="0">
                <a:solidFill>
                  <a:schemeClr val="accent3">
                    <a:lumMod val="75000"/>
                  </a:schemeClr>
                </a:solidFill>
                <a:latin typeface="Roboto Medium" pitchFamily="2" charset="0"/>
                <a:ea typeface="Roboto Medium" pitchFamily="2" charset="0"/>
              </a:defRPr>
            </a:lvl1pPr>
          </a:lstStyle>
          <a:p>
            <a:pPr lvl="0"/>
            <a:r>
              <a:rPr lang="en-US" altLang="zh-CN" dirty="0"/>
              <a:t>Verb</a:t>
            </a:r>
            <a:endParaRPr lang="en-JP" dirty="0"/>
          </a:p>
        </p:txBody>
      </p:sp>
      <p:sp>
        <p:nvSpPr>
          <p:cNvPr id="54" name="Text Placeholder 13">
            <a:extLst>
              <a:ext uri="{FF2B5EF4-FFF2-40B4-BE49-F238E27FC236}">
                <a16:creationId xmlns:a16="http://schemas.microsoft.com/office/drawing/2014/main" id="{1D37330E-7AFD-504E-8BE8-22BD60C01B6F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7126370" y="4023423"/>
            <a:ext cx="4297651" cy="276999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200" b="0" i="0">
                <a:solidFill>
                  <a:schemeClr val="accent3">
                    <a:lumMod val="75000"/>
                  </a:schemeClr>
                </a:solidFill>
                <a:latin typeface="Roboto Medium" pitchFamily="2" charset="0"/>
                <a:ea typeface="Roboto Medium" pitchFamily="2" charset="0"/>
              </a:defRPr>
            </a:lvl1pPr>
          </a:lstStyle>
          <a:p>
            <a:pPr lvl="0"/>
            <a:r>
              <a:rPr lang="en-US" altLang="zh-CN" dirty="0"/>
              <a:t>Direct</a:t>
            </a:r>
            <a:r>
              <a:rPr lang="zh-CN" altLang="en-US" dirty="0"/>
              <a:t> </a:t>
            </a:r>
            <a:r>
              <a:rPr lang="en-US" altLang="zh-CN" dirty="0"/>
              <a:t>object</a:t>
            </a:r>
            <a:endParaRPr lang="en-JP" dirty="0"/>
          </a:p>
        </p:txBody>
      </p:sp>
      <p:sp>
        <p:nvSpPr>
          <p:cNvPr id="55" name="Text Placeholder 13">
            <a:extLst>
              <a:ext uri="{FF2B5EF4-FFF2-40B4-BE49-F238E27FC236}">
                <a16:creationId xmlns:a16="http://schemas.microsoft.com/office/drawing/2014/main" id="{96A2359F-92E1-E248-9889-6D95108AFE0F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7126370" y="4429059"/>
            <a:ext cx="4297651" cy="276999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200" b="0" i="0">
                <a:solidFill>
                  <a:schemeClr val="accent3">
                    <a:lumMod val="75000"/>
                  </a:schemeClr>
                </a:solidFill>
                <a:latin typeface="Roboto Medium" pitchFamily="2" charset="0"/>
                <a:ea typeface="Roboto Medium" pitchFamily="2" charset="0"/>
              </a:defRPr>
            </a:lvl1pPr>
          </a:lstStyle>
          <a:p>
            <a:pPr lvl="0"/>
            <a:r>
              <a:rPr lang="en-US" altLang="zh-CN" dirty="0"/>
              <a:t>Indirect</a:t>
            </a:r>
            <a:r>
              <a:rPr lang="zh-CN" altLang="en-US" dirty="0"/>
              <a:t> </a:t>
            </a:r>
            <a:r>
              <a:rPr lang="en-US" altLang="zh-CN" dirty="0"/>
              <a:t>object</a:t>
            </a:r>
            <a:endParaRPr lang="en-JP" dirty="0"/>
          </a:p>
        </p:txBody>
      </p:sp>
      <p:sp>
        <p:nvSpPr>
          <p:cNvPr id="56" name="Rounded Rectangle 55">
            <a:extLst>
              <a:ext uri="{FF2B5EF4-FFF2-40B4-BE49-F238E27FC236}">
                <a16:creationId xmlns:a16="http://schemas.microsoft.com/office/drawing/2014/main" id="{F8D7B00B-7FB4-8046-8E23-66C1968E6CAB}"/>
              </a:ext>
            </a:extLst>
          </p:cNvPr>
          <p:cNvSpPr/>
          <p:nvPr userDrawn="1"/>
        </p:nvSpPr>
        <p:spPr>
          <a:xfrm>
            <a:off x="761241" y="5446945"/>
            <a:ext cx="1668254" cy="368260"/>
          </a:xfrm>
          <a:prstGeom prst="roundRect">
            <a:avLst>
              <a:gd name="adj" fmla="val 15851"/>
            </a:avLst>
          </a:prstGeom>
          <a:solidFill>
            <a:schemeClr val="accent4">
              <a:lumMod val="20000"/>
              <a:lumOff val="80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JP" sz="1400" dirty="0">
              <a:solidFill>
                <a:schemeClr val="accent3">
                  <a:lumMod val="75000"/>
                </a:schemeClr>
              </a:solidFill>
              <a:latin typeface="Roboto Medium" pitchFamily="2" charset="0"/>
              <a:ea typeface="Roboto Medium" pitchFamily="2" charset="0"/>
            </a:endParaRPr>
          </a:p>
        </p:txBody>
      </p:sp>
      <p:sp>
        <p:nvSpPr>
          <p:cNvPr id="58" name="Rounded Rectangle 57">
            <a:extLst>
              <a:ext uri="{FF2B5EF4-FFF2-40B4-BE49-F238E27FC236}">
                <a16:creationId xmlns:a16="http://schemas.microsoft.com/office/drawing/2014/main" id="{181A0CCC-BE66-7743-B491-4C33F46BD02F}"/>
              </a:ext>
            </a:extLst>
          </p:cNvPr>
          <p:cNvSpPr/>
          <p:nvPr userDrawn="1"/>
        </p:nvSpPr>
        <p:spPr>
          <a:xfrm>
            <a:off x="2483871" y="5440111"/>
            <a:ext cx="1668254" cy="368260"/>
          </a:xfrm>
          <a:prstGeom prst="roundRect">
            <a:avLst>
              <a:gd name="adj" fmla="val 15851"/>
            </a:avLst>
          </a:prstGeom>
          <a:solidFill>
            <a:schemeClr val="accent4">
              <a:lumMod val="20000"/>
              <a:lumOff val="80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JP" sz="1400" dirty="0">
              <a:solidFill>
                <a:schemeClr val="accent3">
                  <a:lumMod val="75000"/>
                </a:schemeClr>
              </a:solidFill>
              <a:latin typeface="Roboto Medium" pitchFamily="2" charset="0"/>
              <a:ea typeface="Roboto Medium" pitchFamily="2" charset="0"/>
            </a:endParaRPr>
          </a:p>
        </p:txBody>
      </p:sp>
      <p:sp>
        <p:nvSpPr>
          <p:cNvPr id="59" name="Rounded Rectangle 58">
            <a:extLst>
              <a:ext uri="{FF2B5EF4-FFF2-40B4-BE49-F238E27FC236}">
                <a16:creationId xmlns:a16="http://schemas.microsoft.com/office/drawing/2014/main" id="{0173032B-9AB0-4B42-8FC2-638D5DCDC8EF}"/>
              </a:ext>
            </a:extLst>
          </p:cNvPr>
          <p:cNvSpPr/>
          <p:nvPr userDrawn="1"/>
        </p:nvSpPr>
        <p:spPr>
          <a:xfrm>
            <a:off x="4200334" y="5440111"/>
            <a:ext cx="1668254" cy="368260"/>
          </a:xfrm>
          <a:prstGeom prst="roundRect">
            <a:avLst>
              <a:gd name="adj" fmla="val 15851"/>
            </a:avLst>
          </a:prstGeom>
          <a:solidFill>
            <a:schemeClr val="accent4">
              <a:lumMod val="20000"/>
              <a:lumOff val="80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JP" sz="1400" dirty="0">
              <a:solidFill>
                <a:schemeClr val="accent3">
                  <a:lumMod val="75000"/>
                </a:schemeClr>
              </a:solidFill>
              <a:latin typeface="Roboto Medium" pitchFamily="2" charset="0"/>
              <a:ea typeface="Roboto Medium" pitchFamily="2" charset="0"/>
            </a:endParaRPr>
          </a:p>
        </p:txBody>
      </p:sp>
      <p:sp>
        <p:nvSpPr>
          <p:cNvPr id="60" name="Rounded Rectangle 59">
            <a:extLst>
              <a:ext uri="{FF2B5EF4-FFF2-40B4-BE49-F238E27FC236}">
                <a16:creationId xmlns:a16="http://schemas.microsoft.com/office/drawing/2014/main" id="{99B5CE9D-FA14-604C-A1E2-1F846F280F87}"/>
              </a:ext>
            </a:extLst>
          </p:cNvPr>
          <p:cNvSpPr/>
          <p:nvPr userDrawn="1"/>
        </p:nvSpPr>
        <p:spPr>
          <a:xfrm>
            <a:off x="761241" y="5866332"/>
            <a:ext cx="1668254" cy="368260"/>
          </a:xfrm>
          <a:prstGeom prst="roundRect">
            <a:avLst>
              <a:gd name="adj" fmla="val 15851"/>
            </a:avLst>
          </a:prstGeom>
          <a:solidFill>
            <a:schemeClr val="accent4">
              <a:lumMod val="20000"/>
              <a:lumOff val="80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JP" sz="1400" dirty="0">
              <a:solidFill>
                <a:schemeClr val="accent3">
                  <a:lumMod val="75000"/>
                </a:schemeClr>
              </a:solidFill>
              <a:latin typeface="Roboto Medium" pitchFamily="2" charset="0"/>
              <a:ea typeface="Roboto Medium" pitchFamily="2" charset="0"/>
            </a:endParaRPr>
          </a:p>
        </p:txBody>
      </p:sp>
      <p:sp>
        <p:nvSpPr>
          <p:cNvPr id="61" name="Rounded Rectangle 60">
            <a:extLst>
              <a:ext uri="{FF2B5EF4-FFF2-40B4-BE49-F238E27FC236}">
                <a16:creationId xmlns:a16="http://schemas.microsoft.com/office/drawing/2014/main" id="{D4166FC0-2F00-C547-BC0D-3B10DC587B12}"/>
              </a:ext>
            </a:extLst>
          </p:cNvPr>
          <p:cNvSpPr/>
          <p:nvPr userDrawn="1"/>
        </p:nvSpPr>
        <p:spPr>
          <a:xfrm>
            <a:off x="2483871" y="5859498"/>
            <a:ext cx="1668254" cy="368260"/>
          </a:xfrm>
          <a:prstGeom prst="roundRect">
            <a:avLst>
              <a:gd name="adj" fmla="val 15851"/>
            </a:avLst>
          </a:prstGeom>
          <a:solidFill>
            <a:schemeClr val="accent4">
              <a:lumMod val="20000"/>
              <a:lumOff val="80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JP" sz="1400" dirty="0">
              <a:solidFill>
                <a:schemeClr val="accent3">
                  <a:lumMod val="75000"/>
                </a:schemeClr>
              </a:solidFill>
              <a:latin typeface="Roboto Medium" pitchFamily="2" charset="0"/>
              <a:ea typeface="Roboto Medium" pitchFamily="2" charset="0"/>
            </a:endParaRPr>
          </a:p>
        </p:txBody>
      </p:sp>
      <p:sp>
        <p:nvSpPr>
          <p:cNvPr id="62" name="Rounded Rectangle 61">
            <a:extLst>
              <a:ext uri="{FF2B5EF4-FFF2-40B4-BE49-F238E27FC236}">
                <a16:creationId xmlns:a16="http://schemas.microsoft.com/office/drawing/2014/main" id="{4D60F518-5BE9-044D-B215-587AF0C6ADFA}"/>
              </a:ext>
            </a:extLst>
          </p:cNvPr>
          <p:cNvSpPr/>
          <p:nvPr userDrawn="1"/>
        </p:nvSpPr>
        <p:spPr>
          <a:xfrm>
            <a:off x="4200334" y="5859498"/>
            <a:ext cx="1668254" cy="368260"/>
          </a:xfrm>
          <a:prstGeom prst="roundRect">
            <a:avLst>
              <a:gd name="adj" fmla="val 15851"/>
            </a:avLst>
          </a:prstGeom>
          <a:solidFill>
            <a:schemeClr val="accent4">
              <a:lumMod val="20000"/>
              <a:lumOff val="80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JP" sz="1400" dirty="0">
              <a:solidFill>
                <a:schemeClr val="accent3">
                  <a:lumMod val="75000"/>
                </a:schemeClr>
              </a:solidFill>
              <a:latin typeface="Roboto Medium" pitchFamily="2" charset="0"/>
              <a:ea typeface="Roboto Medium" pitchFamily="2" charset="0"/>
            </a:endParaRPr>
          </a:p>
        </p:txBody>
      </p:sp>
      <p:sp>
        <p:nvSpPr>
          <p:cNvPr id="63" name="Rounded Rectangle 62">
            <a:extLst>
              <a:ext uri="{FF2B5EF4-FFF2-40B4-BE49-F238E27FC236}">
                <a16:creationId xmlns:a16="http://schemas.microsoft.com/office/drawing/2014/main" id="{8F511C6F-EA8E-9440-94B3-ADA2DBE16564}"/>
              </a:ext>
            </a:extLst>
          </p:cNvPr>
          <p:cNvSpPr/>
          <p:nvPr userDrawn="1"/>
        </p:nvSpPr>
        <p:spPr>
          <a:xfrm>
            <a:off x="6322841" y="5446945"/>
            <a:ext cx="1668254" cy="368260"/>
          </a:xfrm>
          <a:prstGeom prst="roundRect">
            <a:avLst>
              <a:gd name="adj" fmla="val 15851"/>
            </a:avLst>
          </a:prstGeom>
          <a:solidFill>
            <a:schemeClr val="accent4">
              <a:lumMod val="20000"/>
              <a:lumOff val="80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JP" sz="1400" dirty="0">
              <a:solidFill>
                <a:schemeClr val="accent3">
                  <a:lumMod val="75000"/>
                </a:schemeClr>
              </a:solidFill>
              <a:latin typeface="Roboto Medium" pitchFamily="2" charset="0"/>
              <a:ea typeface="Roboto Medium" pitchFamily="2" charset="0"/>
            </a:endParaRPr>
          </a:p>
        </p:txBody>
      </p:sp>
      <p:sp>
        <p:nvSpPr>
          <p:cNvPr id="64" name="Rounded Rectangle 63">
            <a:extLst>
              <a:ext uri="{FF2B5EF4-FFF2-40B4-BE49-F238E27FC236}">
                <a16:creationId xmlns:a16="http://schemas.microsoft.com/office/drawing/2014/main" id="{5A46021C-94D0-6040-9852-31752D425035}"/>
              </a:ext>
            </a:extLst>
          </p:cNvPr>
          <p:cNvSpPr/>
          <p:nvPr userDrawn="1"/>
        </p:nvSpPr>
        <p:spPr>
          <a:xfrm>
            <a:off x="8045471" y="5440111"/>
            <a:ext cx="1668254" cy="368260"/>
          </a:xfrm>
          <a:prstGeom prst="roundRect">
            <a:avLst>
              <a:gd name="adj" fmla="val 15851"/>
            </a:avLst>
          </a:prstGeom>
          <a:solidFill>
            <a:schemeClr val="accent4">
              <a:lumMod val="20000"/>
              <a:lumOff val="80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JP" sz="1400" dirty="0">
              <a:solidFill>
                <a:schemeClr val="accent3">
                  <a:lumMod val="75000"/>
                </a:schemeClr>
              </a:solidFill>
              <a:latin typeface="Roboto Medium" pitchFamily="2" charset="0"/>
              <a:ea typeface="Roboto Medium" pitchFamily="2" charset="0"/>
            </a:endParaRPr>
          </a:p>
        </p:txBody>
      </p:sp>
      <p:sp>
        <p:nvSpPr>
          <p:cNvPr id="65" name="Rounded Rectangle 64">
            <a:extLst>
              <a:ext uri="{FF2B5EF4-FFF2-40B4-BE49-F238E27FC236}">
                <a16:creationId xmlns:a16="http://schemas.microsoft.com/office/drawing/2014/main" id="{AFE5C211-8229-8442-8703-A586C6922633}"/>
              </a:ext>
            </a:extLst>
          </p:cNvPr>
          <p:cNvSpPr/>
          <p:nvPr userDrawn="1"/>
        </p:nvSpPr>
        <p:spPr>
          <a:xfrm>
            <a:off x="9761934" y="5440111"/>
            <a:ext cx="1668254" cy="368260"/>
          </a:xfrm>
          <a:prstGeom prst="roundRect">
            <a:avLst>
              <a:gd name="adj" fmla="val 15851"/>
            </a:avLst>
          </a:prstGeom>
          <a:solidFill>
            <a:schemeClr val="accent4">
              <a:lumMod val="20000"/>
              <a:lumOff val="80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JP" sz="1400" dirty="0">
              <a:solidFill>
                <a:schemeClr val="accent3">
                  <a:lumMod val="75000"/>
                </a:schemeClr>
              </a:solidFill>
              <a:latin typeface="Roboto Medium" pitchFamily="2" charset="0"/>
              <a:ea typeface="Roboto Medium" pitchFamily="2" charset="0"/>
            </a:endParaRPr>
          </a:p>
        </p:txBody>
      </p:sp>
      <p:sp>
        <p:nvSpPr>
          <p:cNvPr id="66" name="Rounded Rectangle 65">
            <a:extLst>
              <a:ext uri="{FF2B5EF4-FFF2-40B4-BE49-F238E27FC236}">
                <a16:creationId xmlns:a16="http://schemas.microsoft.com/office/drawing/2014/main" id="{AE25E6F4-42FF-FE45-B701-2D2E9F8001AC}"/>
              </a:ext>
            </a:extLst>
          </p:cNvPr>
          <p:cNvSpPr/>
          <p:nvPr userDrawn="1"/>
        </p:nvSpPr>
        <p:spPr>
          <a:xfrm>
            <a:off x="6322841" y="5866332"/>
            <a:ext cx="1668254" cy="368260"/>
          </a:xfrm>
          <a:prstGeom prst="roundRect">
            <a:avLst>
              <a:gd name="adj" fmla="val 15851"/>
            </a:avLst>
          </a:prstGeom>
          <a:solidFill>
            <a:schemeClr val="accent4">
              <a:lumMod val="20000"/>
              <a:lumOff val="80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JP" sz="1400" dirty="0">
              <a:solidFill>
                <a:schemeClr val="accent3">
                  <a:lumMod val="75000"/>
                </a:schemeClr>
              </a:solidFill>
              <a:latin typeface="Roboto Medium" pitchFamily="2" charset="0"/>
              <a:ea typeface="Roboto Medium" pitchFamily="2" charset="0"/>
            </a:endParaRPr>
          </a:p>
        </p:txBody>
      </p:sp>
      <p:sp>
        <p:nvSpPr>
          <p:cNvPr id="67" name="Rounded Rectangle 66">
            <a:extLst>
              <a:ext uri="{FF2B5EF4-FFF2-40B4-BE49-F238E27FC236}">
                <a16:creationId xmlns:a16="http://schemas.microsoft.com/office/drawing/2014/main" id="{7B1D2207-4032-DA4C-B764-C4FFCF8DA347}"/>
              </a:ext>
            </a:extLst>
          </p:cNvPr>
          <p:cNvSpPr/>
          <p:nvPr userDrawn="1"/>
        </p:nvSpPr>
        <p:spPr>
          <a:xfrm>
            <a:off x="8045471" y="5859498"/>
            <a:ext cx="1668254" cy="368260"/>
          </a:xfrm>
          <a:prstGeom prst="roundRect">
            <a:avLst>
              <a:gd name="adj" fmla="val 15851"/>
            </a:avLst>
          </a:prstGeom>
          <a:solidFill>
            <a:schemeClr val="accent4">
              <a:lumMod val="20000"/>
              <a:lumOff val="80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JP" sz="1400" dirty="0">
              <a:solidFill>
                <a:schemeClr val="accent3">
                  <a:lumMod val="75000"/>
                </a:schemeClr>
              </a:solidFill>
              <a:latin typeface="Roboto Medium" pitchFamily="2" charset="0"/>
              <a:ea typeface="Roboto Medium" pitchFamily="2" charset="0"/>
            </a:endParaRPr>
          </a:p>
        </p:txBody>
      </p:sp>
      <p:sp>
        <p:nvSpPr>
          <p:cNvPr id="68" name="Rounded Rectangle 67">
            <a:extLst>
              <a:ext uri="{FF2B5EF4-FFF2-40B4-BE49-F238E27FC236}">
                <a16:creationId xmlns:a16="http://schemas.microsoft.com/office/drawing/2014/main" id="{29595919-A54C-CF49-A107-4BC9C93AA2E2}"/>
              </a:ext>
            </a:extLst>
          </p:cNvPr>
          <p:cNvSpPr/>
          <p:nvPr userDrawn="1"/>
        </p:nvSpPr>
        <p:spPr>
          <a:xfrm>
            <a:off x="9761934" y="5859498"/>
            <a:ext cx="1668254" cy="368260"/>
          </a:xfrm>
          <a:prstGeom prst="roundRect">
            <a:avLst>
              <a:gd name="adj" fmla="val 15851"/>
            </a:avLst>
          </a:prstGeom>
          <a:solidFill>
            <a:schemeClr val="accent4">
              <a:lumMod val="20000"/>
              <a:lumOff val="80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JP" sz="1400" dirty="0">
              <a:solidFill>
                <a:schemeClr val="accent3">
                  <a:lumMod val="75000"/>
                </a:schemeClr>
              </a:solidFill>
              <a:latin typeface="Roboto Medium" pitchFamily="2" charset="0"/>
              <a:ea typeface="Roboto Medium" pitchFamily="2" charset="0"/>
            </a:endParaRPr>
          </a:p>
        </p:txBody>
      </p:sp>
      <p:sp>
        <p:nvSpPr>
          <p:cNvPr id="69" name="Text Placeholder 13">
            <a:extLst>
              <a:ext uri="{FF2B5EF4-FFF2-40B4-BE49-F238E27FC236}">
                <a16:creationId xmlns:a16="http://schemas.microsoft.com/office/drawing/2014/main" id="{CF0778CA-7312-D740-AF33-0396D42526AC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761241" y="5502485"/>
            <a:ext cx="1668254" cy="276999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i="0">
                <a:solidFill>
                  <a:schemeClr val="accent4">
                    <a:lumMod val="60000"/>
                    <a:lumOff val="40000"/>
                  </a:schemeClr>
                </a:solidFill>
                <a:latin typeface="Roboto Medium" pitchFamily="2" charset="0"/>
                <a:ea typeface="Roboto Medium" pitchFamily="2" charset="0"/>
              </a:defRPr>
            </a:lvl1pPr>
          </a:lstStyle>
          <a:p>
            <a:pPr lvl="0"/>
            <a:r>
              <a:rPr lang="en-US" altLang="zh-CN" dirty="0"/>
              <a:t>Verb</a:t>
            </a:r>
            <a:endParaRPr lang="en-JP" dirty="0"/>
          </a:p>
        </p:txBody>
      </p:sp>
      <p:sp>
        <p:nvSpPr>
          <p:cNvPr id="70" name="Text Placeholder 13">
            <a:extLst>
              <a:ext uri="{FF2B5EF4-FFF2-40B4-BE49-F238E27FC236}">
                <a16:creationId xmlns:a16="http://schemas.microsoft.com/office/drawing/2014/main" id="{1ACFB67E-3823-484C-A11B-857A6E1644DB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2495698" y="5502485"/>
            <a:ext cx="1668254" cy="276999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i="0">
                <a:solidFill>
                  <a:schemeClr val="accent3">
                    <a:lumMod val="75000"/>
                  </a:schemeClr>
                </a:solidFill>
                <a:latin typeface="Roboto Medium" pitchFamily="2" charset="0"/>
                <a:ea typeface="Roboto Medium" pitchFamily="2" charset="0"/>
              </a:defRPr>
            </a:lvl1pPr>
          </a:lstStyle>
          <a:p>
            <a:pPr lvl="0"/>
            <a:r>
              <a:rPr lang="en-US" altLang="zh-CN" dirty="0"/>
              <a:t>Original</a:t>
            </a:r>
            <a:endParaRPr lang="en-JP" dirty="0"/>
          </a:p>
        </p:txBody>
      </p:sp>
      <p:sp>
        <p:nvSpPr>
          <p:cNvPr id="71" name="Text Placeholder 13">
            <a:extLst>
              <a:ext uri="{FF2B5EF4-FFF2-40B4-BE49-F238E27FC236}">
                <a16:creationId xmlns:a16="http://schemas.microsoft.com/office/drawing/2014/main" id="{53C50639-26DB-C84C-A2CA-523B68015D46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4215641" y="5502485"/>
            <a:ext cx="1668254" cy="276999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200" b="0" i="0">
                <a:solidFill>
                  <a:schemeClr val="accent3">
                    <a:lumMod val="75000"/>
                  </a:schemeClr>
                </a:solidFill>
                <a:latin typeface="PingFang SC" panose="020B0400000000000000" pitchFamily="34" charset="-122"/>
                <a:ea typeface="PingFang SC" panose="020B0400000000000000" pitchFamily="34" charset="-122"/>
              </a:defRPr>
            </a:lvl1pPr>
          </a:lstStyle>
          <a:p>
            <a:pPr lvl="0"/>
            <a:r>
              <a:rPr lang="zh-CN" altLang="en-US" dirty="0"/>
              <a:t>变化</a:t>
            </a:r>
            <a:endParaRPr lang="en-JP" dirty="0"/>
          </a:p>
        </p:txBody>
      </p:sp>
      <p:sp>
        <p:nvSpPr>
          <p:cNvPr id="72" name="Text Placeholder 13">
            <a:extLst>
              <a:ext uri="{FF2B5EF4-FFF2-40B4-BE49-F238E27FC236}">
                <a16:creationId xmlns:a16="http://schemas.microsoft.com/office/drawing/2014/main" id="{9E831094-EC70-6045-81B8-0C1D2371DC96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6330266" y="5502485"/>
            <a:ext cx="1668254" cy="276999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i="0">
                <a:solidFill>
                  <a:schemeClr val="accent4">
                    <a:lumMod val="60000"/>
                    <a:lumOff val="40000"/>
                  </a:schemeClr>
                </a:solidFill>
                <a:latin typeface="Roboto Medium" pitchFamily="2" charset="0"/>
                <a:ea typeface="Roboto Medium" pitchFamily="2" charset="0"/>
              </a:defRPr>
            </a:lvl1pPr>
          </a:lstStyle>
          <a:p>
            <a:pPr lvl="0"/>
            <a:r>
              <a:rPr lang="en-US" altLang="zh-CN" dirty="0"/>
              <a:t>Verb</a:t>
            </a:r>
            <a:endParaRPr lang="en-JP" dirty="0"/>
          </a:p>
        </p:txBody>
      </p:sp>
      <p:sp>
        <p:nvSpPr>
          <p:cNvPr id="73" name="Text Placeholder 13">
            <a:extLst>
              <a:ext uri="{FF2B5EF4-FFF2-40B4-BE49-F238E27FC236}">
                <a16:creationId xmlns:a16="http://schemas.microsoft.com/office/drawing/2014/main" id="{50E9B3C1-5FBE-F04A-AB81-D4C2330935D1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8064723" y="5502485"/>
            <a:ext cx="1668254" cy="276999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i="0">
                <a:solidFill>
                  <a:schemeClr val="accent3">
                    <a:lumMod val="75000"/>
                  </a:schemeClr>
                </a:solidFill>
                <a:latin typeface="Roboto Medium" pitchFamily="2" charset="0"/>
                <a:ea typeface="Roboto Medium" pitchFamily="2" charset="0"/>
              </a:defRPr>
            </a:lvl1pPr>
          </a:lstStyle>
          <a:p>
            <a:pPr lvl="0"/>
            <a:r>
              <a:rPr lang="en-US" altLang="zh-CN" dirty="0"/>
              <a:t>Original</a:t>
            </a:r>
            <a:endParaRPr lang="en-JP" dirty="0"/>
          </a:p>
        </p:txBody>
      </p:sp>
      <p:sp>
        <p:nvSpPr>
          <p:cNvPr id="74" name="Text Placeholder 13">
            <a:extLst>
              <a:ext uri="{FF2B5EF4-FFF2-40B4-BE49-F238E27FC236}">
                <a16:creationId xmlns:a16="http://schemas.microsoft.com/office/drawing/2014/main" id="{91B055D9-BA28-5749-A4B5-46843B254037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9784666" y="5502485"/>
            <a:ext cx="1668254" cy="276999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200" b="0" i="0">
                <a:solidFill>
                  <a:schemeClr val="accent3">
                    <a:lumMod val="75000"/>
                  </a:schemeClr>
                </a:solidFill>
                <a:latin typeface="PingFang SC" panose="020B0400000000000000" pitchFamily="34" charset="-122"/>
                <a:ea typeface="PingFang SC" panose="020B0400000000000000" pitchFamily="34" charset="-122"/>
              </a:defRPr>
            </a:lvl1pPr>
          </a:lstStyle>
          <a:p>
            <a:pPr lvl="0"/>
            <a:r>
              <a:rPr lang="zh-CN" altLang="en-US" dirty="0"/>
              <a:t>变化</a:t>
            </a:r>
            <a:endParaRPr lang="en-JP" dirty="0"/>
          </a:p>
        </p:txBody>
      </p:sp>
      <p:sp>
        <p:nvSpPr>
          <p:cNvPr id="75" name="Text Placeholder 13">
            <a:extLst>
              <a:ext uri="{FF2B5EF4-FFF2-40B4-BE49-F238E27FC236}">
                <a16:creationId xmlns:a16="http://schemas.microsoft.com/office/drawing/2014/main" id="{738166EF-86A4-F648-BBB9-D756F6DA544A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761241" y="5923812"/>
            <a:ext cx="1668254" cy="276999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i="0">
                <a:solidFill>
                  <a:schemeClr val="accent4">
                    <a:lumMod val="60000"/>
                    <a:lumOff val="40000"/>
                  </a:schemeClr>
                </a:solidFill>
                <a:latin typeface="Roboto Medium" pitchFamily="2" charset="0"/>
                <a:ea typeface="Roboto Medium" pitchFamily="2" charset="0"/>
              </a:defRPr>
            </a:lvl1pPr>
          </a:lstStyle>
          <a:p>
            <a:pPr lvl="0"/>
            <a:r>
              <a:rPr lang="en-US" altLang="zh-CN" dirty="0"/>
              <a:t>Verb</a:t>
            </a:r>
            <a:endParaRPr lang="en-JP" dirty="0"/>
          </a:p>
        </p:txBody>
      </p:sp>
      <p:sp>
        <p:nvSpPr>
          <p:cNvPr id="76" name="Text Placeholder 13">
            <a:extLst>
              <a:ext uri="{FF2B5EF4-FFF2-40B4-BE49-F238E27FC236}">
                <a16:creationId xmlns:a16="http://schemas.microsoft.com/office/drawing/2014/main" id="{A652CE7D-8181-4E44-8C50-1C30861D0A4B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2495698" y="5923812"/>
            <a:ext cx="1668254" cy="276999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i="0">
                <a:solidFill>
                  <a:schemeClr val="accent3">
                    <a:lumMod val="75000"/>
                  </a:schemeClr>
                </a:solidFill>
                <a:latin typeface="Roboto Medium" pitchFamily="2" charset="0"/>
                <a:ea typeface="Roboto Medium" pitchFamily="2" charset="0"/>
              </a:defRPr>
            </a:lvl1pPr>
          </a:lstStyle>
          <a:p>
            <a:pPr lvl="0"/>
            <a:r>
              <a:rPr lang="en-US" altLang="zh-CN" dirty="0"/>
              <a:t>Original</a:t>
            </a:r>
            <a:endParaRPr lang="en-JP" dirty="0"/>
          </a:p>
        </p:txBody>
      </p:sp>
      <p:sp>
        <p:nvSpPr>
          <p:cNvPr id="77" name="Text Placeholder 13">
            <a:extLst>
              <a:ext uri="{FF2B5EF4-FFF2-40B4-BE49-F238E27FC236}">
                <a16:creationId xmlns:a16="http://schemas.microsoft.com/office/drawing/2014/main" id="{7420AE84-D307-E54D-AE0A-0E822A0E1377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4215641" y="5923812"/>
            <a:ext cx="1668254" cy="276999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200" b="0" i="0">
                <a:solidFill>
                  <a:schemeClr val="accent3">
                    <a:lumMod val="75000"/>
                  </a:schemeClr>
                </a:solidFill>
                <a:latin typeface="PingFang SC" panose="020B0400000000000000" pitchFamily="34" charset="-122"/>
                <a:ea typeface="PingFang SC" panose="020B0400000000000000" pitchFamily="34" charset="-122"/>
              </a:defRPr>
            </a:lvl1pPr>
          </a:lstStyle>
          <a:p>
            <a:pPr lvl="0"/>
            <a:r>
              <a:rPr lang="zh-CN" altLang="en-US" dirty="0"/>
              <a:t>变化</a:t>
            </a:r>
            <a:endParaRPr lang="en-JP" dirty="0"/>
          </a:p>
        </p:txBody>
      </p:sp>
      <p:sp>
        <p:nvSpPr>
          <p:cNvPr id="78" name="Text Placeholder 13">
            <a:extLst>
              <a:ext uri="{FF2B5EF4-FFF2-40B4-BE49-F238E27FC236}">
                <a16:creationId xmlns:a16="http://schemas.microsoft.com/office/drawing/2014/main" id="{3177B6B8-C8F0-694F-AEA0-35784C5DD125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6320213" y="5923812"/>
            <a:ext cx="1668254" cy="276999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i="0">
                <a:solidFill>
                  <a:schemeClr val="accent4">
                    <a:lumMod val="60000"/>
                    <a:lumOff val="40000"/>
                  </a:schemeClr>
                </a:solidFill>
                <a:latin typeface="Roboto Medium" pitchFamily="2" charset="0"/>
                <a:ea typeface="Roboto Medium" pitchFamily="2" charset="0"/>
              </a:defRPr>
            </a:lvl1pPr>
          </a:lstStyle>
          <a:p>
            <a:pPr lvl="0"/>
            <a:r>
              <a:rPr lang="en-US" altLang="zh-CN" dirty="0"/>
              <a:t>Verb</a:t>
            </a:r>
            <a:endParaRPr lang="en-JP" dirty="0"/>
          </a:p>
        </p:txBody>
      </p:sp>
      <p:sp>
        <p:nvSpPr>
          <p:cNvPr id="79" name="Text Placeholder 13">
            <a:extLst>
              <a:ext uri="{FF2B5EF4-FFF2-40B4-BE49-F238E27FC236}">
                <a16:creationId xmlns:a16="http://schemas.microsoft.com/office/drawing/2014/main" id="{75859DCC-B835-9040-A60D-BB0FD7DDB42C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8054670" y="5923812"/>
            <a:ext cx="1668254" cy="276999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i="0">
                <a:solidFill>
                  <a:schemeClr val="accent3">
                    <a:lumMod val="75000"/>
                  </a:schemeClr>
                </a:solidFill>
                <a:latin typeface="Roboto Medium" pitchFamily="2" charset="0"/>
                <a:ea typeface="Roboto Medium" pitchFamily="2" charset="0"/>
              </a:defRPr>
            </a:lvl1pPr>
          </a:lstStyle>
          <a:p>
            <a:pPr lvl="0"/>
            <a:r>
              <a:rPr lang="en-US" altLang="zh-CN" dirty="0"/>
              <a:t>Original</a:t>
            </a:r>
            <a:endParaRPr lang="en-JP" dirty="0"/>
          </a:p>
        </p:txBody>
      </p:sp>
      <p:sp>
        <p:nvSpPr>
          <p:cNvPr id="80" name="Text Placeholder 13">
            <a:extLst>
              <a:ext uri="{FF2B5EF4-FFF2-40B4-BE49-F238E27FC236}">
                <a16:creationId xmlns:a16="http://schemas.microsoft.com/office/drawing/2014/main" id="{E27C008B-00CB-784E-B22C-4AB49C7056F8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9774613" y="5923812"/>
            <a:ext cx="1668254" cy="276999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200" b="0" i="0">
                <a:solidFill>
                  <a:schemeClr val="accent3">
                    <a:lumMod val="75000"/>
                  </a:schemeClr>
                </a:solidFill>
                <a:latin typeface="PingFang SC" panose="020B0400000000000000" pitchFamily="34" charset="-122"/>
                <a:ea typeface="PingFang SC" panose="020B0400000000000000" pitchFamily="34" charset="-122"/>
              </a:defRPr>
            </a:lvl1pPr>
          </a:lstStyle>
          <a:p>
            <a:pPr lvl="0"/>
            <a:r>
              <a:rPr lang="zh-CN" altLang="en-US" dirty="0"/>
              <a:t>变化</a:t>
            </a:r>
            <a:endParaRPr lang="en-JP" dirty="0"/>
          </a:p>
        </p:txBody>
      </p:sp>
    </p:spTree>
    <p:extLst>
      <p:ext uri="{BB962C8B-B14F-4D97-AF65-F5344CB8AC3E}">
        <p14:creationId xmlns:p14="http://schemas.microsoft.com/office/powerpoint/2010/main" val="999240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kinds of phras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Picture 40">
            <a:extLst>
              <a:ext uri="{FF2B5EF4-FFF2-40B4-BE49-F238E27FC236}">
                <a16:creationId xmlns:a16="http://schemas.microsoft.com/office/drawing/2014/main" id="{65C70DA2-3A3E-A64E-BB09-1D382D15B25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" y="-1"/>
            <a:ext cx="12221224" cy="6870535"/>
          </a:xfrm>
          <a:prstGeom prst="rect">
            <a:avLst/>
          </a:prstGeom>
        </p:spPr>
      </p:pic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B0AC6BDF-BC56-7E42-AC49-F897B1E1B0FA}"/>
              </a:ext>
            </a:extLst>
          </p:cNvPr>
          <p:cNvSpPr/>
          <p:nvPr userDrawn="1"/>
        </p:nvSpPr>
        <p:spPr>
          <a:xfrm>
            <a:off x="839416" y="2253087"/>
            <a:ext cx="3417161" cy="369332"/>
          </a:xfrm>
          <a:prstGeom prst="roundRect">
            <a:avLst>
              <a:gd name="adj" fmla="val 15851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200" b="1" dirty="0">
                <a:solidFill>
                  <a:schemeClr val="tx2">
                    <a:lumMod val="50000"/>
                    <a:lumOff val="50000"/>
                  </a:schemeClr>
                </a:solidFill>
                <a:latin typeface="PingFang SC" panose="020B0400000000000000" pitchFamily="34" charset="-122"/>
                <a:ea typeface="PingFang SC" panose="020B0400000000000000" pitchFamily="34" charset="-122"/>
              </a:rPr>
              <a:t>//</a:t>
            </a:r>
            <a:r>
              <a:rPr lang="zh-CN" altLang="en-US" sz="1200" b="1" dirty="0">
                <a:solidFill>
                  <a:schemeClr val="tx2">
                    <a:lumMod val="50000"/>
                    <a:lumOff val="50000"/>
                  </a:schemeClr>
                </a:solidFill>
                <a:latin typeface="PingFang SC" panose="020B0400000000000000" pitchFamily="34" charset="-122"/>
                <a:ea typeface="PingFang SC" panose="020B0400000000000000" pitchFamily="34" charset="-122"/>
              </a:rPr>
              <a:t> </a:t>
            </a:r>
            <a:r>
              <a:rPr lang="zh-CN" altLang="en-JP" sz="1200" b="1" dirty="0">
                <a:solidFill>
                  <a:schemeClr val="tx2">
                    <a:lumMod val="50000"/>
                    <a:lumOff val="50000"/>
                  </a:schemeClr>
                </a:solidFill>
                <a:latin typeface="PingFang SC" panose="020B0400000000000000" pitchFamily="34" charset="-122"/>
                <a:ea typeface="PingFang SC" panose="020B0400000000000000" pitchFamily="34" charset="-122"/>
              </a:rPr>
              <a:t>名词</a:t>
            </a:r>
            <a:r>
              <a:rPr lang="zh-CN" altLang="en-US" sz="1200" b="1" dirty="0">
                <a:solidFill>
                  <a:schemeClr val="tx2">
                    <a:lumMod val="50000"/>
                    <a:lumOff val="50000"/>
                  </a:schemeClr>
                </a:solidFill>
                <a:latin typeface="PingFang SC" panose="020B0400000000000000" pitchFamily="34" charset="-122"/>
                <a:ea typeface="PingFang SC" panose="020B0400000000000000" pitchFamily="34" charset="-122"/>
              </a:rPr>
              <a:t>短语</a:t>
            </a:r>
            <a:endParaRPr lang="en-JP" sz="1200" b="1" dirty="0">
              <a:solidFill>
                <a:schemeClr val="tx2">
                  <a:lumMod val="50000"/>
                  <a:lumOff val="50000"/>
                </a:schemeClr>
              </a:solidFill>
              <a:latin typeface="PingFang SC" panose="020B0400000000000000" pitchFamily="34" charset="-122"/>
              <a:ea typeface="PingFang SC" panose="020B0400000000000000" pitchFamily="34" charset="-122"/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66DAF027-AD6F-4E4F-81BD-A5336E837421}"/>
              </a:ext>
            </a:extLst>
          </p:cNvPr>
          <p:cNvCxnSpPr>
            <a:cxnSpLocks/>
          </p:cNvCxnSpPr>
          <p:nvPr userDrawn="1"/>
        </p:nvCxnSpPr>
        <p:spPr>
          <a:xfrm>
            <a:off x="767408" y="2622419"/>
            <a:ext cx="3489170" cy="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5C22D74B-5387-594F-B8E3-91C25028DC63}"/>
              </a:ext>
            </a:extLst>
          </p:cNvPr>
          <p:cNvSpPr/>
          <p:nvPr userDrawn="1"/>
        </p:nvSpPr>
        <p:spPr>
          <a:xfrm>
            <a:off x="4436464" y="2246575"/>
            <a:ext cx="3417161" cy="369332"/>
          </a:xfrm>
          <a:prstGeom prst="roundRect">
            <a:avLst>
              <a:gd name="adj" fmla="val 15851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200" b="1" dirty="0">
                <a:solidFill>
                  <a:schemeClr val="tx2">
                    <a:lumMod val="50000"/>
                    <a:lumOff val="50000"/>
                  </a:schemeClr>
                </a:solidFill>
                <a:latin typeface="PingFang SC" panose="020B0400000000000000" pitchFamily="34" charset="-122"/>
                <a:ea typeface="PingFang SC" panose="020B0400000000000000" pitchFamily="34" charset="-122"/>
              </a:rPr>
              <a:t>//</a:t>
            </a:r>
            <a:r>
              <a:rPr lang="zh-CN" altLang="en-US" sz="1200" b="1" dirty="0">
                <a:solidFill>
                  <a:schemeClr val="tx2">
                    <a:lumMod val="50000"/>
                    <a:lumOff val="50000"/>
                  </a:schemeClr>
                </a:solidFill>
                <a:latin typeface="PingFang SC" panose="020B0400000000000000" pitchFamily="34" charset="-122"/>
                <a:ea typeface="PingFang SC" panose="020B0400000000000000" pitchFamily="34" charset="-122"/>
              </a:rPr>
              <a:t> 介词短语</a:t>
            </a:r>
            <a:endParaRPr lang="en-JP" sz="1200" b="1" dirty="0">
              <a:solidFill>
                <a:schemeClr val="tx2">
                  <a:lumMod val="50000"/>
                  <a:lumOff val="50000"/>
                </a:schemeClr>
              </a:solidFill>
              <a:latin typeface="PingFang SC" panose="020B0400000000000000" pitchFamily="34" charset="-122"/>
              <a:ea typeface="PingFang SC" panose="020B0400000000000000" pitchFamily="34" charset="-122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DB5FE00-EF28-8D4A-B01F-79CBD54B904A}"/>
              </a:ext>
            </a:extLst>
          </p:cNvPr>
          <p:cNvCxnSpPr>
            <a:cxnSpLocks/>
          </p:cNvCxnSpPr>
          <p:nvPr userDrawn="1"/>
        </p:nvCxnSpPr>
        <p:spPr>
          <a:xfrm>
            <a:off x="4436464" y="2615907"/>
            <a:ext cx="3417161" cy="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12CDE54F-87FF-5349-9FC3-49A6A856FEB9}"/>
              </a:ext>
            </a:extLst>
          </p:cNvPr>
          <p:cNvSpPr/>
          <p:nvPr userDrawn="1"/>
        </p:nvSpPr>
        <p:spPr>
          <a:xfrm>
            <a:off x="749272" y="548680"/>
            <a:ext cx="10747327" cy="1420811"/>
          </a:xfrm>
          <a:prstGeom prst="roundRect">
            <a:avLst>
              <a:gd name="adj" fmla="val 4715"/>
            </a:avLst>
          </a:prstGeom>
          <a:solidFill>
            <a:schemeClr val="tx2">
              <a:lumMod val="10000"/>
              <a:lumOff val="90000"/>
              <a:alpha val="4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P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B2E5D19-67B2-6F4A-8619-6C4E98AEE3C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9416" y="636298"/>
            <a:ext cx="10584606" cy="720626"/>
          </a:xfrm>
          <a:prstGeom prst="rect">
            <a:avLst/>
          </a:prstGeom>
        </p:spPr>
        <p:txBody>
          <a:bodyPr anchor="b"/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tabLst/>
              <a:defRPr sz="1800" b="0" i="0">
                <a:latin typeface="Roboto Medium" pitchFamily="2" charset="0"/>
                <a:ea typeface="Roboto Medium" pitchFamily="2" charset="0"/>
              </a:defRPr>
            </a:lvl1pPr>
            <a:lvl2pPr marL="324000" indent="0" algn="ctr">
              <a:buNone/>
              <a:defRPr sz="1800"/>
            </a:lvl2pPr>
            <a:lvl3pPr marL="630000" indent="0" algn="ctr">
              <a:buNone/>
              <a:defRPr sz="1800"/>
            </a:lvl3pPr>
            <a:lvl4pPr marL="1008000" indent="0" algn="ctr">
              <a:buNone/>
              <a:defRPr sz="1800"/>
            </a:lvl4pPr>
            <a:lvl5pPr marL="1368000" indent="0" algn="ctr">
              <a:buNone/>
              <a:defRPr sz="1800"/>
            </a:lvl5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tabLst/>
              <a:defRPr/>
            </a:pPr>
            <a:r>
              <a:rPr lang="en-JP" altLang="zh-CN" dirty="0">
                <a:solidFill>
                  <a:schemeClr val="accent3">
                    <a:lumMod val="75000"/>
                  </a:schemeClr>
                </a:solidFill>
                <a:latin typeface="Roboto Medium" pitchFamily="2" charset="0"/>
                <a:ea typeface="Roboto Medium" pitchFamily="2" charset="0"/>
              </a:rPr>
              <a:t>Sentence</a:t>
            </a:r>
            <a:endParaRPr lang="en-US" dirty="0">
              <a:solidFill>
                <a:schemeClr val="accent3">
                  <a:lumMod val="75000"/>
                </a:schemeClr>
              </a:solidFill>
              <a:latin typeface="Roboto Medium" pitchFamily="2" charset="0"/>
              <a:ea typeface="Roboto Medium" pitchFamily="2" charset="0"/>
            </a:endParaRP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5A1F2A23-3F55-0347-A2FF-B10D26BD97C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39416" y="1444542"/>
            <a:ext cx="10584606" cy="412750"/>
          </a:xfrm>
          <a:prstGeom prst="rect">
            <a:avLst/>
          </a:prstGeom>
        </p:spPr>
        <p:txBody>
          <a:bodyPr anchor="t"/>
          <a:lstStyle>
            <a:lvl1pPr marL="0" indent="0" algn="ctr">
              <a:buNone/>
              <a:defRPr sz="1600" b="0" i="0">
                <a:solidFill>
                  <a:schemeClr val="accent3">
                    <a:lumMod val="75000"/>
                  </a:schemeClr>
                </a:solidFill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1pPr>
          </a:lstStyle>
          <a:p>
            <a:pPr lvl="0"/>
            <a:r>
              <a:rPr lang="zh-CN" altLang="en-US" dirty="0"/>
              <a:t>翻译</a:t>
            </a:r>
            <a:endParaRPr lang="en-JP" dirty="0"/>
          </a:p>
        </p:txBody>
      </p:sp>
      <p:sp>
        <p:nvSpPr>
          <p:cNvPr id="21" name="Text Placeholder 13">
            <a:extLst>
              <a:ext uri="{FF2B5EF4-FFF2-40B4-BE49-F238E27FC236}">
                <a16:creationId xmlns:a16="http://schemas.microsoft.com/office/drawing/2014/main" id="{B8708FAC-FFD3-924D-9A8A-81CA5EE786C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39417" y="2736852"/>
            <a:ext cx="3417161" cy="412750"/>
          </a:xfrm>
          <a:prstGeom prst="rect">
            <a:avLst/>
          </a:prstGeom>
        </p:spPr>
        <p:txBody>
          <a:bodyPr anchor="b"/>
          <a:lstStyle>
            <a:lvl1pPr marL="0" indent="0" algn="l">
              <a:buNone/>
              <a:defRPr sz="1600" b="0" i="0">
                <a:solidFill>
                  <a:schemeClr val="accent4">
                    <a:lumMod val="60000"/>
                    <a:lumOff val="40000"/>
                  </a:schemeClr>
                </a:solidFill>
                <a:latin typeface="Roboto Medium" pitchFamily="2" charset="0"/>
                <a:ea typeface="Roboto Medium" pitchFamily="2" charset="0"/>
              </a:defRPr>
            </a:lvl1pPr>
          </a:lstStyle>
          <a:p>
            <a:pPr lvl="0"/>
            <a:r>
              <a:rPr lang="en-US" altLang="zh-CN" dirty="0"/>
              <a:t>Phrase</a:t>
            </a:r>
            <a:r>
              <a:rPr lang="zh-CN" altLang="en-US" dirty="0"/>
              <a:t> </a:t>
            </a:r>
            <a:r>
              <a:rPr lang="en-US" altLang="zh-CN" dirty="0"/>
              <a:t>01</a:t>
            </a:r>
            <a:endParaRPr lang="en-JP" dirty="0"/>
          </a:p>
        </p:txBody>
      </p:sp>
      <p:sp>
        <p:nvSpPr>
          <p:cNvPr id="22" name="Text Placeholder 13">
            <a:extLst>
              <a:ext uri="{FF2B5EF4-FFF2-40B4-BE49-F238E27FC236}">
                <a16:creationId xmlns:a16="http://schemas.microsoft.com/office/drawing/2014/main" id="{B17DB7C6-B794-D34E-814A-87584E9988A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39417" y="3181352"/>
            <a:ext cx="3417161" cy="412750"/>
          </a:xfrm>
          <a:prstGeom prst="rect">
            <a:avLst/>
          </a:prstGeom>
        </p:spPr>
        <p:txBody>
          <a:bodyPr anchor="t"/>
          <a:lstStyle>
            <a:lvl1pPr marL="0" indent="0" algn="l">
              <a:buNone/>
              <a:defRPr sz="1400" b="0" i="0">
                <a:solidFill>
                  <a:schemeClr val="accent3">
                    <a:lumMod val="75000"/>
                  </a:schemeClr>
                </a:solidFill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1pPr>
          </a:lstStyle>
          <a:p>
            <a:pPr lvl="0"/>
            <a:r>
              <a:rPr lang="zh-CN" altLang="en-JP" dirty="0"/>
              <a:t>翻译</a:t>
            </a:r>
            <a:endParaRPr lang="en-JP" dirty="0"/>
          </a:p>
        </p:txBody>
      </p:sp>
      <p:sp>
        <p:nvSpPr>
          <p:cNvPr id="23" name="Text Placeholder 13">
            <a:extLst>
              <a:ext uri="{FF2B5EF4-FFF2-40B4-BE49-F238E27FC236}">
                <a16:creationId xmlns:a16="http://schemas.microsoft.com/office/drawing/2014/main" id="{E73B6F0B-49EC-4642-896C-6BDB77CF7BD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39417" y="3752852"/>
            <a:ext cx="3417161" cy="412750"/>
          </a:xfrm>
          <a:prstGeom prst="rect">
            <a:avLst/>
          </a:prstGeom>
        </p:spPr>
        <p:txBody>
          <a:bodyPr anchor="b"/>
          <a:lstStyle>
            <a:lvl1pPr marL="0" indent="0" algn="l">
              <a:buNone/>
              <a:defRPr sz="1600" b="0" i="0">
                <a:solidFill>
                  <a:schemeClr val="accent4">
                    <a:lumMod val="60000"/>
                    <a:lumOff val="40000"/>
                  </a:schemeClr>
                </a:solidFill>
                <a:latin typeface="Roboto Medium" pitchFamily="2" charset="0"/>
                <a:ea typeface="Roboto Medium" pitchFamily="2" charset="0"/>
              </a:defRPr>
            </a:lvl1pPr>
          </a:lstStyle>
          <a:p>
            <a:pPr lvl="0"/>
            <a:r>
              <a:rPr lang="en-US" altLang="zh-CN" dirty="0"/>
              <a:t>Phrase</a:t>
            </a:r>
            <a:r>
              <a:rPr lang="zh-CN" altLang="en-US" dirty="0"/>
              <a:t> </a:t>
            </a:r>
            <a:r>
              <a:rPr lang="en-US" altLang="zh-CN" dirty="0"/>
              <a:t>02</a:t>
            </a:r>
            <a:endParaRPr lang="en-JP" dirty="0"/>
          </a:p>
        </p:txBody>
      </p:sp>
      <p:sp>
        <p:nvSpPr>
          <p:cNvPr id="24" name="Text Placeholder 13">
            <a:extLst>
              <a:ext uri="{FF2B5EF4-FFF2-40B4-BE49-F238E27FC236}">
                <a16:creationId xmlns:a16="http://schemas.microsoft.com/office/drawing/2014/main" id="{9F2DCB72-63E9-4946-B202-2799D9E547B6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39417" y="4197352"/>
            <a:ext cx="3417161" cy="412750"/>
          </a:xfrm>
          <a:prstGeom prst="rect">
            <a:avLst/>
          </a:prstGeom>
        </p:spPr>
        <p:txBody>
          <a:bodyPr anchor="t"/>
          <a:lstStyle>
            <a:lvl1pPr marL="0" indent="0" algn="l">
              <a:buNone/>
              <a:defRPr sz="1400" b="0" i="0">
                <a:solidFill>
                  <a:schemeClr val="accent3">
                    <a:lumMod val="75000"/>
                  </a:schemeClr>
                </a:solidFill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1pPr>
          </a:lstStyle>
          <a:p>
            <a:pPr lvl="0"/>
            <a:r>
              <a:rPr lang="zh-CN" altLang="en-JP" dirty="0"/>
              <a:t>翻译</a:t>
            </a:r>
            <a:endParaRPr lang="en-JP" dirty="0"/>
          </a:p>
        </p:txBody>
      </p:sp>
      <p:sp>
        <p:nvSpPr>
          <p:cNvPr id="25" name="Text Placeholder 13">
            <a:extLst>
              <a:ext uri="{FF2B5EF4-FFF2-40B4-BE49-F238E27FC236}">
                <a16:creationId xmlns:a16="http://schemas.microsoft.com/office/drawing/2014/main" id="{A915DBBE-DDA4-BD45-B2A4-30682B90DEFC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39417" y="4797152"/>
            <a:ext cx="3417161" cy="412750"/>
          </a:xfrm>
          <a:prstGeom prst="rect">
            <a:avLst/>
          </a:prstGeom>
        </p:spPr>
        <p:txBody>
          <a:bodyPr anchor="b"/>
          <a:lstStyle>
            <a:lvl1pPr marL="0" indent="0" algn="l">
              <a:buNone/>
              <a:defRPr sz="1600" b="0" i="0">
                <a:solidFill>
                  <a:schemeClr val="accent4">
                    <a:lumMod val="60000"/>
                    <a:lumOff val="40000"/>
                  </a:schemeClr>
                </a:solidFill>
                <a:latin typeface="Roboto Medium" pitchFamily="2" charset="0"/>
                <a:ea typeface="Roboto Medium" pitchFamily="2" charset="0"/>
              </a:defRPr>
            </a:lvl1pPr>
          </a:lstStyle>
          <a:p>
            <a:pPr lvl="0"/>
            <a:r>
              <a:rPr lang="en-US" altLang="zh-CN" dirty="0"/>
              <a:t>Phrase</a:t>
            </a:r>
            <a:r>
              <a:rPr lang="zh-CN" altLang="en-US" dirty="0"/>
              <a:t> </a:t>
            </a:r>
            <a:r>
              <a:rPr lang="en-US" altLang="zh-CN" dirty="0"/>
              <a:t>03</a:t>
            </a:r>
            <a:endParaRPr lang="en-JP" dirty="0"/>
          </a:p>
        </p:txBody>
      </p:sp>
      <p:sp>
        <p:nvSpPr>
          <p:cNvPr id="26" name="Text Placeholder 13">
            <a:extLst>
              <a:ext uri="{FF2B5EF4-FFF2-40B4-BE49-F238E27FC236}">
                <a16:creationId xmlns:a16="http://schemas.microsoft.com/office/drawing/2014/main" id="{C1C82BF6-67BD-2043-8ED0-DA52ED2778C9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39417" y="5241652"/>
            <a:ext cx="3417161" cy="412750"/>
          </a:xfrm>
          <a:prstGeom prst="rect">
            <a:avLst/>
          </a:prstGeom>
        </p:spPr>
        <p:txBody>
          <a:bodyPr anchor="t"/>
          <a:lstStyle>
            <a:lvl1pPr marL="0" indent="0" algn="l">
              <a:buNone/>
              <a:defRPr sz="1400" b="0" i="0">
                <a:solidFill>
                  <a:schemeClr val="accent3">
                    <a:lumMod val="75000"/>
                  </a:schemeClr>
                </a:solidFill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1pPr>
          </a:lstStyle>
          <a:p>
            <a:pPr lvl="0"/>
            <a:r>
              <a:rPr lang="zh-CN" altLang="en-JP" dirty="0"/>
              <a:t>翻译</a:t>
            </a:r>
            <a:endParaRPr lang="en-JP" dirty="0"/>
          </a:p>
        </p:txBody>
      </p:sp>
      <p:sp>
        <p:nvSpPr>
          <p:cNvPr id="27" name="Text Placeholder 13">
            <a:extLst>
              <a:ext uri="{FF2B5EF4-FFF2-40B4-BE49-F238E27FC236}">
                <a16:creationId xmlns:a16="http://schemas.microsoft.com/office/drawing/2014/main" id="{082CE13D-ECC3-594D-A8AD-4DBA87C7461A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436464" y="2736852"/>
            <a:ext cx="3417161" cy="412750"/>
          </a:xfrm>
          <a:prstGeom prst="rect">
            <a:avLst/>
          </a:prstGeom>
        </p:spPr>
        <p:txBody>
          <a:bodyPr anchor="b"/>
          <a:lstStyle>
            <a:lvl1pPr marL="0" indent="0" algn="l">
              <a:buNone/>
              <a:defRPr sz="1600" b="0" i="0">
                <a:solidFill>
                  <a:schemeClr val="accent4">
                    <a:lumMod val="60000"/>
                    <a:lumOff val="40000"/>
                  </a:schemeClr>
                </a:solidFill>
                <a:latin typeface="Roboto Medium" pitchFamily="2" charset="0"/>
                <a:ea typeface="Roboto Medium" pitchFamily="2" charset="0"/>
              </a:defRPr>
            </a:lvl1pPr>
          </a:lstStyle>
          <a:p>
            <a:pPr lvl="0"/>
            <a:r>
              <a:rPr lang="en-US" altLang="zh-CN" dirty="0"/>
              <a:t>Phrase</a:t>
            </a:r>
            <a:r>
              <a:rPr lang="zh-CN" altLang="en-US" dirty="0"/>
              <a:t> </a:t>
            </a:r>
            <a:r>
              <a:rPr lang="en-US" altLang="zh-CN" dirty="0"/>
              <a:t>01</a:t>
            </a:r>
            <a:endParaRPr lang="en-JP" dirty="0"/>
          </a:p>
        </p:txBody>
      </p:sp>
      <p:sp>
        <p:nvSpPr>
          <p:cNvPr id="28" name="Text Placeholder 13">
            <a:extLst>
              <a:ext uri="{FF2B5EF4-FFF2-40B4-BE49-F238E27FC236}">
                <a16:creationId xmlns:a16="http://schemas.microsoft.com/office/drawing/2014/main" id="{06059550-8404-C84C-B4EB-AF29BBD523DB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436464" y="3181352"/>
            <a:ext cx="3417161" cy="412750"/>
          </a:xfrm>
          <a:prstGeom prst="rect">
            <a:avLst/>
          </a:prstGeom>
        </p:spPr>
        <p:txBody>
          <a:bodyPr anchor="t"/>
          <a:lstStyle>
            <a:lvl1pPr marL="0" indent="0" algn="l">
              <a:buNone/>
              <a:defRPr sz="1400" b="0" i="0">
                <a:solidFill>
                  <a:schemeClr val="accent3">
                    <a:lumMod val="75000"/>
                  </a:schemeClr>
                </a:solidFill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1pPr>
          </a:lstStyle>
          <a:p>
            <a:pPr lvl="0"/>
            <a:r>
              <a:rPr lang="zh-CN" altLang="en-JP" dirty="0"/>
              <a:t>翻译</a:t>
            </a:r>
            <a:endParaRPr lang="en-JP" dirty="0"/>
          </a:p>
        </p:txBody>
      </p:sp>
      <p:sp>
        <p:nvSpPr>
          <p:cNvPr id="29" name="Text Placeholder 13">
            <a:extLst>
              <a:ext uri="{FF2B5EF4-FFF2-40B4-BE49-F238E27FC236}">
                <a16:creationId xmlns:a16="http://schemas.microsoft.com/office/drawing/2014/main" id="{9E4712D3-9A79-AB4B-97BB-66EEE13C1477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436464" y="3752852"/>
            <a:ext cx="3417161" cy="412750"/>
          </a:xfrm>
          <a:prstGeom prst="rect">
            <a:avLst/>
          </a:prstGeom>
        </p:spPr>
        <p:txBody>
          <a:bodyPr anchor="b"/>
          <a:lstStyle>
            <a:lvl1pPr marL="0" indent="0" algn="l">
              <a:buNone/>
              <a:defRPr sz="1600" b="0" i="0">
                <a:solidFill>
                  <a:schemeClr val="accent4">
                    <a:lumMod val="60000"/>
                    <a:lumOff val="40000"/>
                  </a:schemeClr>
                </a:solidFill>
                <a:latin typeface="Roboto Medium" pitchFamily="2" charset="0"/>
                <a:ea typeface="Roboto Medium" pitchFamily="2" charset="0"/>
              </a:defRPr>
            </a:lvl1pPr>
          </a:lstStyle>
          <a:p>
            <a:pPr lvl="0"/>
            <a:r>
              <a:rPr lang="en-US" altLang="zh-CN" dirty="0"/>
              <a:t>Phrase</a:t>
            </a:r>
            <a:r>
              <a:rPr lang="zh-CN" altLang="en-US" dirty="0"/>
              <a:t> </a:t>
            </a:r>
            <a:r>
              <a:rPr lang="en-US" altLang="zh-CN" dirty="0"/>
              <a:t>02</a:t>
            </a:r>
            <a:endParaRPr lang="en-JP" dirty="0"/>
          </a:p>
        </p:txBody>
      </p:sp>
      <p:sp>
        <p:nvSpPr>
          <p:cNvPr id="30" name="Text Placeholder 13">
            <a:extLst>
              <a:ext uri="{FF2B5EF4-FFF2-40B4-BE49-F238E27FC236}">
                <a16:creationId xmlns:a16="http://schemas.microsoft.com/office/drawing/2014/main" id="{8B3663C7-A7FD-F74B-ABDB-34D0569A3276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436464" y="4197352"/>
            <a:ext cx="3417161" cy="412750"/>
          </a:xfrm>
          <a:prstGeom prst="rect">
            <a:avLst/>
          </a:prstGeom>
        </p:spPr>
        <p:txBody>
          <a:bodyPr anchor="t"/>
          <a:lstStyle>
            <a:lvl1pPr marL="0" indent="0" algn="l">
              <a:buNone/>
              <a:defRPr sz="1400" b="0" i="0">
                <a:solidFill>
                  <a:schemeClr val="accent3">
                    <a:lumMod val="75000"/>
                  </a:schemeClr>
                </a:solidFill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1pPr>
          </a:lstStyle>
          <a:p>
            <a:pPr lvl="0"/>
            <a:r>
              <a:rPr lang="zh-CN" altLang="en-JP" dirty="0"/>
              <a:t>翻译</a:t>
            </a:r>
            <a:endParaRPr lang="en-JP" dirty="0"/>
          </a:p>
        </p:txBody>
      </p:sp>
      <p:sp>
        <p:nvSpPr>
          <p:cNvPr id="31" name="Text Placeholder 13">
            <a:extLst>
              <a:ext uri="{FF2B5EF4-FFF2-40B4-BE49-F238E27FC236}">
                <a16:creationId xmlns:a16="http://schemas.microsoft.com/office/drawing/2014/main" id="{D460897F-5B7E-0043-9568-26A7F5302562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436464" y="4797152"/>
            <a:ext cx="3417161" cy="412750"/>
          </a:xfrm>
          <a:prstGeom prst="rect">
            <a:avLst/>
          </a:prstGeom>
        </p:spPr>
        <p:txBody>
          <a:bodyPr anchor="b"/>
          <a:lstStyle>
            <a:lvl1pPr marL="0" indent="0" algn="l">
              <a:buNone/>
              <a:defRPr sz="1600" b="0" i="0">
                <a:solidFill>
                  <a:schemeClr val="accent4">
                    <a:lumMod val="60000"/>
                    <a:lumOff val="40000"/>
                  </a:schemeClr>
                </a:solidFill>
                <a:latin typeface="Roboto Medium" pitchFamily="2" charset="0"/>
                <a:ea typeface="Roboto Medium" pitchFamily="2" charset="0"/>
              </a:defRPr>
            </a:lvl1pPr>
          </a:lstStyle>
          <a:p>
            <a:pPr lvl="0"/>
            <a:r>
              <a:rPr lang="en-US" altLang="zh-CN" dirty="0"/>
              <a:t>Phrase</a:t>
            </a:r>
            <a:r>
              <a:rPr lang="zh-CN" altLang="en-US" dirty="0"/>
              <a:t> </a:t>
            </a:r>
            <a:r>
              <a:rPr lang="en-US" altLang="zh-CN" dirty="0"/>
              <a:t>03</a:t>
            </a:r>
            <a:endParaRPr lang="en-JP" dirty="0"/>
          </a:p>
        </p:txBody>
      </p:sp>
      <p:sp>
        <p:nvSpPr>
          <p:cNvPr id="32" name="Text Placeholder 13">
            <a:extLst>
              <a:ext uri="{FF2B5EF4-FFF2-40B4-BE49-F238E27FC236}">
                <a16:creationId xmlns:a16="http://schemas.microsoft.com/office/drawing/2014/main" id="{C405A5AB-801C-C844-9CC6-E9D935B1C19A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4436464" y="5241652"/>
            <a:ext cx="3417161" cy="412750"/>
          </a:xfrm>
          <a:prstGeom prst="rect">
            <a:avLst/>
          </a:prstGeom>
        </p:spPr>
        <p:txBody>
          <a:bodyPr anchor="t"/>
          <a:lstStyle>
            <a:lvl1pPr marL="0" indent="0" algn="l">
              <a:buNone/>
              <a:defRPr sz="1400" b="0" i="0">
                <a:solidFill>
                  <a:schemeClr val="accent3">
                    <a:lumMod val="75000"/>
                  </a:schemeClr>
                </a:solidFill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1pPr>
          </a:lstStyle>
          <a:p>
            <a:pPr lvl="0"/>
            <a:r>
              <a:rPr lang="zh-CN" altLang="en-JP" dirty="0"/>
              <a:t>翻译</a:t>
            </a:r>
            <a:endParaRPr lang="en-JP" dirty="0"/>
          </a:p>
        </p:txBody>
      </p:sp>
      <p:sp>
        <p:nvSpPr>
          <p:cNvPr id="33" name="Text Placeholder 13">
            <a:extLst>
              <a:ext uri="{FF2B5EF4-FFF2-40B4-BE49-F238E27FC236}">
                <a16:creationId xmlns:a16="http://schemas.microsoft.com/office/drawing/2014/main" id="{1EC99BA6-535A-E04D-BACE-422F3DBD8367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8033512" y="2736852"/>
            <a:ext cx="3417161" cy="412750"/>
          </a:xfrm>
          <a:prstGeom prst="rect">
            <a:avLst/>
          </a:prstGeom>
        </p:spPr>
        <p:txBody>
          <a:bodyPr anchor="b"/>
          <a:lstStyle>
            <a:lvl1pPr marL="0" indent="0" algn="l">
              <a:buNone/>
              <a:defRPr sz="1600" b="0" i="0">
                <a:solidFill>
                  <a:schemeClr val="accent4">
                    <a:lumMod val="60000"/>
                    <a:lumOff val="40000"/>
                  </a:schemeClr>
                </a:solidFill>
                <a:latin typeface="Roboto Medium" pitchFamily="2" charset="0"/>
                <a:ea typeface="Roboto Medium" pitchFamily="2" charset="0"/>
              </a:defRPr>
            </a:lvl1pPr>
          </a:lstStyle>
          <a:p>
            <a:pPr lvl="0"/>
            <a:r>
              <a:rPr lang="en-US" altLang="zh-CN" dirty="0"/>
              <a:t>Phrase</a:t>
            </a:r>
            <a:r>
              <a:rPr lang="zh-CN" altLang="en-US" dirty="0"/>
              <a:t> </a:t>
            </a:r>
            <a:r>
              <a:rPr lang="en-US" altLang="zh-CN" dirty="0"/>
              <a:t>01</a:t>
            </a:r>
            <a:endParaRPr lang="en-JP" dirty="0"/>
          </a:p>
        </p:txBody>
      </p:sp>
      <p:sp>
        <p:nvSpPr>
          <p:cNvPr id="34" name="Text Placeholder 13">
            <a:extLst>
              <a:ext uri="{FF2B5EF4-FFF2-40B4-BE49-F238E27FC236}">
                <a16:creationId xmlns:a16="http://schemas.microsoft.com/office/drawing/2014/main" id="{5088096C-D1E1-8347-8ECD-33DF1060270A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8033512" y="3181352"/>
            <a:ext cx="3417161" cy="412750"/>
          </a:xfrm>
          <a:prstGeom prst="rect">
            <a:avLst/>
          </a:prstGeom>
        </p:spPr>
        <p:txBody>
          <a:bodyPr anchor="t"/>
          <a:lstStyle>
            <a:lvl1pPr marL="0" indent="0" algn="l">
              <a:buNone/>
              <a:defRPr sz="1400" b="0" i="0">
                <a:solidFill>
                  <a:schemeClr val="accent3">
                    <a:lumMod val="75000"/>
                  </a:schemeClr>
                </a:solidFill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1pPr>
          </a:lstStyle>
          <a:p>
            <a:pPr lvl="0"/>
            <a:r>
              <a:rPr lang="zh-CN" altLang="en-JP" dirty="0"/>
              <a:t>翻译</a:t>
            </a:r>
            <a:endParaRPr lang="en-JP" dirty="0"/>
          </a:p>
        </p:txBody>
      </p:sp>
      <p:sp>
        <p:nvSpPr>
          <p:cNvPr id="35" name="Text Placeholder 13">
            <a:extLst>
              <a:ext uri="{FF2B5EF4-FFF2-40B4-BE49-F238E27FC236}">
                <a16:creationId xmlns:a16="http://schemas.microsoft.com/office/drawing/2014/main" id="{9B95A2D2-32D9-C844-B979-1701458EDB27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8033512" y="3752852"/>
            <a:ext cx="3417161" cy="412750"/>
          </a:xfrm>
          <a:prstGeom prst="rect">
            <a:avLst/>
          </a:prstGeom>
        </p:spPr>
        <p:txBody>
          <a:bodyPr anchor="b"/>
          <a:lstStyle>
            <a:lvl1pPr marL="0" indent="0" algn="l">
              <a:buNone/>
              <a:defRPr sz="1600" b="0" i="0">
                <a:solidFill>
                  <a:schemeClr val="accent4">
                    <a:lumMod val="60000"/>
                    <a:lumOff val="40000"/>
                  </a:schemeClr>
                </a:solidFill>
                <a:latin typeface="Roboto Medium" pitchFamily="2" charset="0"/>
                <a:ea typeface="Roboto Medium" pitchFamily="2" charset="0"/>
              </a:defRPr>
            </a:lvl1pPr>
          </a:lstStyle>
          <a:p>
            <a:pPr lvl="0"/>
            <a:r>
              <a:rPr lang="en-US" altLang="zh-CN" dirty="0"/>
              <a:t>Phrase</a:t>
            </a:r>
            <a:r>
              <a:rPr lang="zh-CN" altLang="en-US" dirty="0"/>
              <a:t> </a:t>
            </a:r>
            <a:r>
              <a:rPr lang="en-US" altLang="zh-CN" dirty="0"/>
              <a:t>02</a:t>
            </a:r>
            <a:endParaRPr lang="en-JP" dirty="0"/>
          </a:p>
        </p:txBody>
      </p:sp>
      <p:sp>
        <p:nvSpPr>
          <p:cNvPr id="36" name="Text Placeholder 13">
            <a:extLst>
              <a:ext uri="{FF2B5EF4-FFF2-40B4-BE49-F238E27FC236}">
                <a16:creationId xmlns:a16="http://schemas.microsoft.com/office/drawing/2014/main" id="{3EB8EEFC-CF75-A44E-85BA-F516BBDF77C4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8033512" y="4197352"/>
            <a:ext cx="3417161" cy="412750"/>
          </a:xfrm>
          <a:prstGeom prst="rect">
            <a:avLst/>
          </a:prstGeom>
        </p:spPr>
        <p:txBody>
          <a:bodyPr anchor="t"/>
          <a:lstStyle>
            <a:lvl1pPr marL="0" indent="0" algn="l">
              <a:buNone/>
              <a:defRPr sz="1400" b="0" i="0">
                <a:solidFill>
                  <a:schemeClr val="accent3">
                    <a:lumMod val="75000"/>
                  </a:schemeClr>
                </a:solidFill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1pPr>
          </a:lstStyle>
          <a:p>
            <a:pPr lvl="0"/>
            <a:r>
              <a:rPr lang="zh-CN" altLang="en-JP" dirty="0"/>
              <a:t>翻译</a:t>
            </a:r>
            <a:endParaRPr lang="en-JP" dirty="0"/>
          </a:p>
        </p:txBody>
      </p:sp>
      <p:sp>
        <p:nvSpPr>
          <p:cNvPr id="37" name="Text Placeholder 13">
            <a:extLst>
              <a:ext uri="{FF2B5EF4-FFF2-40B4-BE49-F238E27FC236}">
                <a16:creationId xmlns:a16="http://schemas.microsoft.com/office/drawing/2014/main" id="{3E8B6DD0-BA7D-344B-8AA3-E2F66080FDF2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8033512" y="4797152"/>
            <a:ext cx="3417161" cy="412750"/>
          </a:xfrm>
          <a:prstGeom prst="rect">
            <a:avLst/>
          </a:prstGeom>
        </p:spPr>
        <p:txBody>
          <a:bodyPr anchor="b"/>
          <a:lstStyle>
            <a:lvl1pPr marL="0" indent="0" algn="l">
              <a:buNone/>
              <a:defRPr sz="1600" b="0" i="0">
                <a:solidFill>
                  <a:schemeClr val="accent4">
                    <a:lumMod val="60000"/>
                    <a:lumOff val="40000"/>
                  </a:schemeClr>
                </a:solidFill>
                <a:latin typeface="Roboto Medium" pitchFamily="2" charset="0"/>
                <a:ea typeface="Roboto Medium" pitchFamily="2" charset="0"/>
              </a:defRPr>
            </a:lvl1pPr>
          </a:lstStyle>
          <a:p>
            <a:pPr lvl="0"/>
            <a:r>
              <a:rPr lang="en-US" altLang="zh-CN" dirty="0"/>
              <a:t>Phrase</a:t>
            </a:r>
            <a:r>
              <a:rPr lang="zh-CN" altLang="en-US" dirty="0"/>
              <a:t> </a:t>
            </a:r>
            <a:r>
              <a:rPr lang="en-US" altLang="zh-CN" dirty="0"/>
              <a:t>03</a:t>
            </a:r>
            <a:endParaRPr lang="en-JP" dirty="0"/>
          </a:p>
        </p:txBody>
      </p:sp>
      <p:sp>
        <p:nvSpPr>
          <p:cNvPr id="38" name="Text Placeholder 13">
            <a:extLst>
              <a:ext uri="{FF2B5EF4-FFF2-40B4-BE49-F238E27FC236}">
                <a16:creationId xmlns:a16="http://schemas.microsoft.com/office/drawing/2014/main" id="{05E392B3-7051-E740-A038-433F17601663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8033512" y="5241652"/>
            <a:ext cx="3417161" cy="412750"/>
          </a:xfrm>
          <a:prstGeom prst="rect">
            <a:avLst/>
          </a:prstGeom>
        </p:spPr>
        <p:txBody>
          <a:bodyPr anchor="t"/>
          <a:lstStyle>
            <a:lvl1pPr marL="0" indent="0" algn="l">
              <a:buNone/>
              <a:defRPr sz="1400" b="0" i="0">
                <a:solidFill>
                  <a:schemeClr val="accent3">
                    <a:lumMod val="75000"/>
                  </a:schemeClr>
                </a:solidFill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1pPr>
          </a:lstStyle>
          <a:p>
            <a:pPr lvl="0"/>
            <a:r>
              <a:rPr lang="zh-CN" altLang="en-JP" dirty="0"/>
              <a:t>翻译</a:t>
            </a:r>
            <a:endParaRPr lang="en-JP" dirty="0"/>
          </a:p>
        </p:txBody>
      </p:sp>
      <p:sp>
        <p:nvSpPr>
          <p:cNvPr id="39" name="Rounded Rectangle 38">
            <a:extLst>
              <a:ext uri="{FF2B5EF4-FFF2-40B4-BE49-F238E27FC236}">
                <a16:creationId xmlns:a16="http://schemas.microsoft.com/office/drawing/2014/main" id="{9B962820-1FE3-A747-94A0-8FF9A1ACAB7A}"/>
              </a:ext>
            </a:extLst>
          </p:cNvPr>
          <p:cNvSpPr/>
          <p:nvPr userDrawn="1"/>
        </p:nvSpPr>
        <p:spPr>
          <a:xfrm>
            <a:off x="8033512" y="2255321"/>
            <a:ext cx="3417161" cy="369332"/>
          </a:xfrm>
          <a:prstGeom prst="roundRect">
            <a:avLst>
              <a:gd name="adj" fmla="val 15851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200" b="1" dirty="0">
                <a:solidFill>
                  <a:schemeClr val="tx2">
                    <a:lumMod val="50000"/>
                    <a:lumOff val="50000"/>
                  </a:schemeClr>
                </a:solidFill>
                <a:latin typeface="PingFang SC" panose="020B0400000000000000" pitchFamily="34" charset="-122"/>
                <a:ea typeface="PingFang SC" panose="020B0400000000000000" pitchFamily="34" charset="-122"/>
              </a:rPr>
              <a:t>//</a:t>
            </a:r>
            <a:r>
              <a:rPr lang="zh-CN" altLang="en-US" sz="1200" b="1" dirty="0">
                <a:solidFill>
                  <a:schemeClr val="tx2">
                    <a:lumMod val="50000"/>
                    <a:lumOff val="50000"/>
                  </a:schemeClr>
                </a:solidFill>
                <a:latin typeface="PingFang SC" panose="020B0400000000000000" pitchFamily="34" charset="-122"/>
                <a:ea typeface="PingFang SC" panose="020B0400000000000000" pitchFamily="34" charset="-122"/>
              </a:rPr>
              <a:t> 动词短语</a:t>
            </a:r>
            <a:endParaRPr lang="en-JP" sz="1200" b="1" dirty="0">
              <a:solidFill>
                <a:schemeClr val="tx2">
                  <a:lumMod val="50000"/>
                  <a:lumOff val="50000"/>
                </a:schemeClr>
              </a:solidFill>
              <a:latin typeface="PingFang SC" panose="020B0400000000000000" pitchFamily="34" charset="-122"/>
              <a:ea typeface="PingFang SC" panose="020B0400000000000000" pitchFamily="34" charset="-122"/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D9B9515E-8D84-7446-94AD-DA661EBC3505}"/>
              </a:ext>
            </a:extLst>
          </p:cNvPr>
          <p:cNvCxnSpPr>
            <a:cxnSpLocks/>
          </p:cNvCxnSpPr>
          <p:nvPr userDrawn="1"/>
        </p:nvCxnSpPr>
        <p:spPr>
          <a:xfrm>
            <a:off x="8033512" y="2624653"/>
            <a:ext cx="3417161" cy="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474179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B11D472-279B-5B42-AD8F-D6EF9792DBA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" y="-1"/>
            <a:ext cx="12221224" cy="6870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86053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E2D29A84-597E-9044-A9AC-C1A3F512A82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0"/>
            <a:ext cx="12198927" cy="6858000"/>
          </a:xfrm>
          <a:prstGeom prst="rect">
            <a:avLst/>
          </a:prstGeom>
        </p:spPr>
      </p:pic>
      <p:sp>
        <p:nvSpPr>
          <p:cNvPr id="43" name="TextBox 42">
            <a:extLst>
              <a:ext uri="{FF2B5EF4-FFF2-40B4-BE49-F238E27FC236}">
                <a16:creationId xmlns:a16="http://schemas.microsoft.com/office/drawing/2014/main" id="{B09844E1-DDCC-2F4A-9F36-3DBE5642B30F}"/>
              </a:ext>
            </a:extLst>
          </p:cNvPr>
          <p:cNvSpPr txBox="1"/>
          <p:nvPr userDrawn="1"/>
        </p:nvSpPr>
        <p:spPr>
          <a:xfrm>
            <a:off x="3661954" y="3316395"/>
            <a:ext cx="48680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0" i="0" spc="300" dirty="0">
                <a:solidFill>
                  <a:schemeClr val="accent3">
                    <a:lumMod val="75000"/>
                  </a:schemeClr>
                </a:solidFill>
                <a:latin typeface="PingFang SC" panose="020B0400000000000000" pitchFamily="34" charset="-122"/>
                <a:ea typeface="PingFang SC" panose="020B0400000000000000" pitchFamily="34" charset="-122"/>
              </a:rPr>
              <a:t>歧舌</a:t>
            </a:r>
            <a:r>
              <a:rPr lang="en-US" altLang="zh-CN" sz="2800" b="0" i="0" spc="300" dirty="0">
                <a:solidFill>
                  <a:schemeClr val="accent3">
                    <a:lumMod val="75000"/>
                  </a:schemeClr>
                </a:solidFill>
                <a:latin typeface="PingFang SC" panose="020B0400000000000000" pitchFamily="34" charset="-122"/>
                <a:ea typeface="PingFang SC" panose="020B0400000000000000" pitchFamily="34" charset="-122"/>
              </a:rPr>
              <a:t>AI</a:t>
            </a:r>
            <a:r>
              <a:rPr lang="zh-CN" altLang="en-US" sz="2800" b="0" i="0" spc="300" dirty="0">
                <a:solidFill>
                  <a:schemeClr val="accent3">
                    <a:lumMod val="75000"/>
                  </a:schemeClr>
                </a:solidFill>
                <a:latin typeface="PingFang SC" panose="020B0400000000000000" pitchFamily="34" charset="-122"/>
                <a:ea typeface="PingFang SC" panose="020B0400000000000000" pitchFamily="34" charset="-122"/>
              </a:rPr>
              <a:t>备课助教</a:t>
            </a:r>
            <a:endParaRPr lang="en-CN" sz="2800" b="0" i="0" spc="300" dirty="0">
              <a:solidFill>
                <a:schemeClr val="accent3">
                  <a:lumMod val="75000"/>
                </a:schemeClr>
              </a:solidFill>
              <a:latin typeface="PingFang SC" panose="020B0400000000000000" pitchFamily="34" charset="-122"/>
              <a:ea typeface="PingFang SC" panose="020B0400000000000000" pitchFamily="34" charset="-122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35F62947-62CC-8544-8364-BB6A7925BE22}"/>
              </a:ext>
            </a:extLst>
          </p:cNvPr>
          <p:cNvSpPr txBox="1"/>
          <p:nvPr userDrawn="1"/>
        </p:nvSpPr>
        <p:spPr>
          <a:xfrm>
            <a:off x="4695314" y="3855067"/>
            <a:ext cx="28013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0" i="0" spc="300" dirty="0">
                <a:solidFill>
                  <a:schemeClr val="accent3">
                    <a:lumMod val="75000"/>
                  </a:schemeClr>
                </a:solidFill>
                <a:latin typeface="PingFang SC Medium" panose="020B0400000000000000" pitchFamily="34" charset="-122"/>
                <a:ea typeface="PingFang SC Medium" panose="020B0400000000000000" pitchFamily="34" charset="-122"/>
              </a:rPr>
              <a:t>英语</a:t>
            </a:r>
            <a:endParaRPr lang="en-CN" sz="2400" b="0" i="0" spc="300" dirty="0">
              <a:solidFill>
                <a:schemeClr val="accent3">
                  <a:lumMod val="75000"/>
                </a:schemeClr>
              </a:solidFill>
              <a:latin typeface="PingFang SC Medium" panose="020B0400000000000000" pitchFamily="34" charset="-122"/>
              <a:ea typeface="PingFang SC Medium" panose="020B0400000000000000" pitchFamily="34" charset="-122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0EA518E-9B5C-E84C-8590-28A28376CA1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476988" y="1990305"/>
            <a:ext cx="1238024" cy="123802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3522076D-892E-C949-AF29-BADBF8022C9F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5646000" y="5611950"/>
            <a:ext cx="900000" cy="9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03064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75861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946" r:id="rId2"/>
    <p:sldLayoutId id="2147483948" r:id="rId3"/>
    <p:sldLayoutId id="2147483944" r:id="rId4"/>
    <p:sldLayoutId id="2147483945" r:id="rId5"/>
    <p:sldLayoutId id="2147483947" r:id="rId6"/>
    <p:sldLayoutId id="2147483931" r:id="rId7"/>
    <p:sldLayoutId id="2147483928" r:id="rId8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theme/theme1.xml><?xml version="1.0" encoding="utf-8"?>
<a:theme xmlns:a="http://schemas.openxmlformats.org/drawingml/2006/main" name="Dividend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Dividend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vidend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C21699FF-00E4-43C8-BBCC-D7E5536C371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{6520AC73-05CB-1941-9BBB-86337A561347}tf10001123</Template>
  <TotalTime>20843</TotalTime>
  <Words>0</Words>
  <Application>Microsoft Macintosh PowerPoint</Application>
  <PresentationFormat>Widescreen</PresentationFormat>
  <Paragraphs>0</Paragraphs>
  <Slides>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9" baseType="lpstr">
      <vt:lpstr>PingFang SC</vt:lpstr>
      <vt:lpstr>PingFang SC Light</vt:lpstr>
      <vt:lpstr>PingFang SC Medium</vt:lpstr>
      <vt:lpstr>Calibri</vt:lpstr>
      <vt:lpstr>Gill Sans MT</vt:lpstr>
      <vt:lpstr>Helvetica Neue</vt:lpstr>
      <vt:lpstr>Roboto Medium</vt:lpstr>
      <vt:lpstr>Wingdings 2</vt:lpstr>
      <vt:lpstr>Dividend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393</cp:revision>
  <dcterms:created xsi:type="dcterms:W3CDTF">2020-05-07T05:46:50Z</dcterms:created>
  <dcterms:modified xsi:type="dcterms:W3CDTF">2021-04-04T04:15:44Z</dcterms:modified>
</cp:coreProperties>
</file>