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4984" y="914400"/>
            <a:ext cx="7827264" cy="685800"/>
          </a:xfrm>
        </p:spPr>
        <p:txBody>
          <a:bodyPr/>
          <a:lstStyle/>
          <a:p>
            <a:pPr algn="l">
              <a:defRPr sz="2900" b="1">
                <a:solidFill>
                  <a:srgbClr val="4472C4"/>
                </a:solidFill>
                <a:latin typeface="Microsoft YaHei"/>
              </a:defRPr>
            </a:p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4984" y="2011680"/>
            <a:ext cx="3657600" cy="1097280"/>
          </a:xfrm>
        </p:spPr>
        <p:txBody>
          <a:bodyPr wrap="square"/>
          <a:lstStyle/>
          <a:p>
            <a:pPr algn="l"/>
            <a:r>
              <a:rPr sz="1400" b="0">
                <a:solidFill>
                  <a:srgbClr val="1D1D1A"/>
                </a:solidFill>
                <a:latin typeface="Microsoft YaHei"/>
              </a:rPr>
              <a:t>部门：</a:t>
            </a:r>
          </a:p>
          <a:p>
            <a:pPr algn="l"/>
            <a:r>
              <a:rPr sz="1400" b="0">
                <a:solidFill>
                  <a:srgbClr val="1D1D1A"/>
                </a:solidFill>
                <a:latin typeface="Microsoft YaHei"/>
              </a:rPr>
              <a:t>汇报人：</a:t>
            </a:r>
          </a:p>
          <a:p>
            <a:pPr algn="l"/>
            <a:r>
              <a:rPr sz="1400" b="0">
                <a:solidFill>
                  <a:srgbClr val="1D1D1A"/>
                </a:solidFill>
                <a:latin typeface="Microsoft YaHei"/>
              </a:rPr>
              <a:t>日期：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4984" y="1737360"/>
            <a:ext cx="722376" cy="21031"/>
          </a:xfrm>
          <a:prstGeom prst="rect">
            <a:avLst/>
          </a:prstGeom>
          <a:solidFill>
            <a:srgbClr val="4472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271" y="365760"/>
            <a:ext cx="4873752" cy="612648"/>
          </a:xfrm>
        </p:spPr>
        <p:txBody>
          <a:bodyPr/>
          <a:lstStyle/>
          <a:p>
            <a:r>
              <a:rPr sz="2900" b="1">
                <a:solidFill>
                  <a:srgbClr val="1D1D1A"/>
                </a:solidFill>
                <a:latin typeface="Microsoft YaHei"/>
              </a:rPr>
              <a:t>目录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2926080"/>
            <a:ext cx="12191695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4472C4"/>
                </a:solidFill>
                <a:latin typeface="Microsoft YaHei"/>
              </a:rP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