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7"/>
    <p:restoredTop sz="94694"/>
  </p:normalViewPr>
  <p:slideViewPr>
    <p:cSldViewPr snapToGrid="0" snapToObjects="1">
      <p:cViewPr varScale="1">
        <p:scale>
          <a:sx n="98" d="100"/>
          <a:sy n="98" d="100"/>
        </p:scale>
        <p:origin x="19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C5C8F-2BEC-CD40-BEF3-B6363044B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F6E9C5-9EED-FF4C-9734-DE2665F8C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E71D0-84DE-7142-AFEC-C8C1CA03B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88B4C-E135-B44F-A860-5C2EE4A17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BCBF1-DAA3-7247-82B9-E641D0A52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81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F7827-08D1-5348-9CD2-06668AA00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AB2B3-50C4-F543-B4B6-342EF4AE43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AC6E2-8BFE-E545-92F3-37542A122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B51FB-85BD-CC45-8192-DC4AE969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821B2-BA73-6A41-BE29-983A7BDE7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37B040-D4B9-8647-9BA3-56FFA5487E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5DD2D-F6D9-524F-98E3-ACF4DB4B7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127BB-58F9-9B40-90CA-D4A2678F8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961BB-EBA4-0743-B37F-F541AD3BA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08566-3796-4E4D-8C38-2B74964E3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21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CFA3-2628-A649-A826-3683F27E8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6EC1B-C48F-4C44-9DF0-EDC7D32715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32376-EF2C-7242-9AE4-089DF947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ED844-EDF6-344A-A4B5-02F8EE35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35A60-0F8F-344F-883A-09214A63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9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ACCDC-D56A-E84F-8D87-D2AAF76D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A50E0C-91A0-1D4F-87F8-BBC72D5FA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93F86-A6AD-9D42-8276-D6AF47F8A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D6CA-7CF7-B44E-9DBD-1BB74A86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9339E-B174-BE4A-957D-46CAD6E24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6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515A1-66ED-344B-8707-C0EAFC1D2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6161C-4AC9-4D46-9DB2-AA2FD8A398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9F40A7-C3B1-6C43-8B80-CB8163BD2F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56A6F-827D-D34C-A544-223180AC3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7358D-4B52-BE46-8223-90484783B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0778DA-37CB-FE44-B358-FC13F170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2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2DF7E-9938-1243-881D-E944CB512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A5816-793B-F446-A1E8-7D1F17F09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5044C4-7B05-CF41-83DD-DBC6DB0AB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30BF60-499A-754D-B31E-87BF4DE68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5B71F-3655-0441-A7EB-26E2E7367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0D45E4-5577-3349-9359-C63DCC7C2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A3D736-D84E-2047-9FF3-8A264510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C42EF9-9E33-F54C-BAF2-CC14869F9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3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EB760-116E-0E49-9581-1EFAC03F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C1AF9F-8EF3-C346-A09C-473D8F3D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EA5138-5702-8245-9B7F-86E8995FF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FB413-FE9A-224D-B30A-676AA12A2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0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6166D3-2A20-3246-B8F0-A988DE7F0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4A0044-3856-454D-AC28-C0461DED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7A6015-4458-9845-AB66-2311FECF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E2E62-41C9-DB4A-9261-853763C24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02C39-FD9A-3F43-9CDB-21C4E5DD6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ADB5A-B5D4-BE4F-BF75-51D87BE83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78197C-B5FE-624F-A70F-42BBD11E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9BE42-76EF-A742-A229-D1C986F1D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1AD8F2-5FFB-BC40-8738-B23737CA5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7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361E-4B26-0549-ACBF-B2C561DE8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8ABAD0-CAAB-4344-8ECF-BF0C84DA5B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DAB32-0F99-C64F-AA15-888B39B2D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A72E6-79CD-F944-BF17-A77DB278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09A96B-47F8-CD41-BE0F-A3C55313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F6846-AC86-304C-B29E-814386802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1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0804B3-7BD1-E942-A728-D257856B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3FC2E-83A9-244F-91AA-C8151B92C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F4334-754C-454D-AADE-7E9F24C9CF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60E4F-3C83-1E46-A8DF-CC0C9CF37F5B}" type="datetimeFigureOut">
              <a:rPr lang="en-US" smtClean="0"/>
              <a:t>7/30/22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C740E-3865-C348-B040-F8C2FD104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549A-EC7A-8E4C-8ACC-8DB98022F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8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412376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800" b="1" dirty="0">
                <a:solidFill>
                  <a:srgbClr val="FF0000"/>
                </a:solidFill>
              </a:rPr>
              <a:t> suite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F1A241-27DC-FF43-A31A-757D0D108611}"/>
              </a:ext>
            </a:extLst>
          </p:cNvPr>
          <p:cNvSpPr/>
          <p:nvPr/>
        </p:nvSpPr>
        <p:spPr>
          <a:xfrm>
            <a:off x="6450108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accent1">
                    <a:lumMod val="75000"/>
                  </a:schemeClr>
                </a:solidFill>
              </a:rPr>
              <a:t>SIMBA suite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41238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177501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313765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450028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F5FBC3-214F-294E-ACE8-0678FF7F3BA1}"/>
              </a:ext>
            </a:extLst>
          </p:cNvPr>
          <p:cNvSpPr/>
          <p:nvPr/>
        </p:nvSpPr>
        <p:spPr>
          <a:xfrm>
            <a:off x="647252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LH set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E979B4-2B4C-3548-900B-212184E5FFA8}"/>
              </a:ext>
            </a:extLst>
          </p:cNvPr>
          <p:cNvSpPr/>
          <p:nvPr/>
        </p:nvSpPr>
        <p:spPr>
          <a:xfrm>
            <a:off x="783515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1P set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00D09C8-36DC-0D46-854D-120F0C8FD838}"/>
              </a:ext>
            </a:extLst>
          </p:cNvPr>
          <p:cNvSpPr/>
          <p:nvPr/>
        </p:nvSpPr>
        <p:spPr>
          <a:xfrm>
            <a:off x="919779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CV set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32F8AC-3A0F-9E48-A3EB-08C97F3584F0}"/>
              </a:ext>
            </a:extLst>
          </p:cNvPr>
          <p:cNvSpPr/>
          <p:nvPr/>
        </p:nvSpPr>
        <p:spPr>
          <a:xfrm>
            <a:off x="1056042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412376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1775011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3137648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4500283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169FCC-F50D-C348-A110-3AF5B2F50656}"/>
              </a:ext>
            </a:extLst>
          </p:cNvPr>
          <p:cNvSpPr txBox="1"/>
          <p:nvPr/>
        </p:nvSpPr>
        <p:spPr>
          <a:xfrm>
            <a:off x="6472512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2850B9-05C9-4C40-9C6F-C42ACF434F3F}"/>
              </a:ext>
            </a:extLst>
          </p:cNvPr>
          <p:cNvSpPr txBox="1"/>
          <p:nvPr/>
        </p:nvSpPr>
        <p:spPr>
          <a:xfrm>
            <a:off x="7835147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545299-432E-0643-9A7B-EF80933E6CF7}"/>
              </a:ext>
            </a:extLst>
          </p:cNvPr>
          <p:cNvSpPr txBox="1"/>
          <p:nvPr/>
        </p:nvSpPr>
        <p:spPr>
          <a:xfrm>
            <a:off x="9197784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19FDB-DFED-394E-9DB0-B261F53313D3}"/>
              </a:ext>
            </a:extLst>
          </p:cNvPr>
          <p:cNvSpPr txBox="1"/>
          <p:nvPr/>
        </p:nvSpPr>
        <p:spPr>
          <a:xfrm>
            <a:off x="10560419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4179833" y="91928"/>
            <a:ext cx="813470" cy="3018865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95F2FDF1-45DE-7B45-AE0B-0E225A849570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7198698" y="91926"/>
            <a:ext cx="813470" cy="301886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stCxn id="5" idx="2"/>
            <a:endCxn id="7" idx="0"/>
          </p:cNvCxnSpPr>
          <p:nvPr/>
        </p:nvCxnSpPr>
        <p:spPr>
          <a:xfrm rot="5400000">
            <a:off x="1641663" y="2166179"/>
            <a:ext cx="815791" cy="2055154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2322981" y="2847497"/>
            <a:ext cx="815791" cy="69251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3005458" y="2857538"/>
            <a:ext cx="813470" cy="67011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3686775" y="2176220"/>
            <a:ext cx="813470" cy="203275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A78B1E5D-DD2A-0D4F-A349-20BD0EFDAD59}"/>
              </a:ext>
            </a:extLst>
          </p:cNvPr>
          <p:cNvCxnSpPr>
            <a:cxnSpLocks/>
            <a:stCxn id="6" idx="2"/>
            <a:endCxn id="20" idx="0"/>
          </p:cNvCxnSpPr>
          <p:nvPr/>
        </p:nvCxnSpPr>
        <p:spPr>
          <a:xfrm rot="16200000" flipH="1">
            <a:off x="9054394" y="2846334"/>
            <a:ext cx="813470" cy="69252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B322BE93-737A-194D-A819-3A3F9B834A81}"/>
              </a:ext>
            </a:extLst>
          </p:cNvPr>
          <p:cNvCxnSpPr>
            <a:cxnSpLocks/>
            <a:stCxn id="6" idx="2"/>
            <a:endCxn id="21" idx="0"/>
          </p:cNvCxnSpPr>
          <p:nvPr/>
        </p:nvCxnSpPr>
        <p:spPr>
          <a:xfrm rot="16200000" flipH="1">
            <a:off x="9735711" y="2165016"/>
            <a:ext cx="813470" cy="205515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47163850-F6F4-F449-A19F-E6ADBFE09EC6}"/>
              </a:ext>
            </a:extLst>
          </p:cNvPr>
          <p:cNvCxnSpPr>
            <a:cxnSpLocks/>
            <a:stCxn id="6" idx="2"/>
            <a:endCxn id="19" idx="0"/>
          </p:cNvCxnSpPr>
          <p:nvPr/>
        </p:nvCxnSpPr>
        <p:spPr>
          <a:xfrm rot="5400000">
            <a:off x="8371917" y="2858701"/>
            <a:ext cx="815791" cy="67011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>
            <a:extLst>
              <a:ext uri="{FF2B5EF4-FFF2-40B4-BE49-F238E27FC236}">
                <a16:creationId xmlns:a16="http://schemas.microsoft.com/office/drawing/2014/main" id="{1C2D9147-FA47-DE47-AE25-588C715CA939}"/>
              </a:ext>
            </a:extLst>
          </p:cNvPr>
          <p:cNvCxnSpPr>
            <a:cxnSpLocks/>
            <a:stCxn id="6" idx="2"/>
            <a:endCxn id="18" idx="0"/>
          </p:cNvCxnSpPr>
          <p:nvPr/>
        </p:nvCxnSpPr>
        <p:spPr>
          <a:xfrm rot="5400000">
            <a:off x="7690599" y="2177383"/>
            <a:ext cx="815791" cy="203274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2,184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2,049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4,233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2365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2978331" y="1776960"/>
            <a:ext cx="6230984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600" b="1" dirty="0">
                <a:solidFill>
                  <a:srgbClr val="FF0000"/>
                </a:solidFill>
              </a:rPr>
              <a:t> | SIMBA | Astrid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3431245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4793880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6156515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7519150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3431240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4793875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6156512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7519147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5803745" y="1484704"/>
            <a:ext cx="582335" cy="2177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 rot="5400000">
            <a:off x="4527406" y="2068165"/>
            <a:ext cx="1079856" cy="2052978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5208724" y="2749483"/>
            <a:ext cx="1079856" cy="6903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5891202" y="2757347"/>
            <a:ext cx="1077535" cy="672292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6572519" y="2076029"/>
            <a:ext cx="1077535" cy="203492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3,276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3,049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6,325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A09D9F4-CE19-594B-BC6F-7E0AD9BBB1E4}"/>
              </a:ext>
            </a:extLst>
          </p:cNvPr>
          <p:cNvSpPr txBox="1"/>
          <p:nvPr/>
        </p:nvSpPr>
        <p:spPr>
          <a:xfrm>
            <a:off x="178251" y="1842677"/>
            <a:ext cx="1742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 Suites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DADE9E8-F02A-F445-9612-E27AE105A575}"/>
              </a:ext>
            </a:extLst>
          </p:cNvPr>
          <p:cNvSpPr txBox="1"/>
          <p:nvPr/>
        </p:nvSpPr>
        <p:spPr>
          <a:xfrm>
            <a:off x="440046" y="3744145"/>
            <a:ext cx="1219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accent2"/>
                </a:solidFill>
              </a:rPr>
              <a:t>4 Sets</a:t>
            </a:r>
          </a:p>
        </p:txBody>
      </p:sp>
    </p:spTree>
    <p:extLst>
      <p:ext uri="{BB962C8B-B14F-4D97-AF65-F5344CB8AC3E}">
        <p14:creationId xmlns:p14="http://schemas.microsoft.com/office/powerpoint/2010/main" val="362390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35C053-2A77-B64E-87BE-772042751157}"/>
              </a:ext>
            </a:extLst>
          </p:cNvPr>
          <p:cNvSpPr/>
          <p:nvPr/>
        </p:nvSpPr>
        <p:spPr>
          <a:xfrm>
            <a:off x="5013434" y="315310"/>
            <a:ext cx="1702676" cy="8617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75B8A8-6799-EF44-B6E9-B113E0EA3D35}"/>
              </a:ext>
            </a:extLst>
          </p:cNvPr>
          <p:cNvSpPr txBox="1"/>
          <p:nvPr/>
        </p:nvSpPr>
        <p:spPr>
          <a:xfrm>
            <a:off x="5013434" y="315310"/>
            <a:ext cx="17026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err="1"/>
              <a:t>Pk</a:t>
            </a:r>
            <a:endParaRPr lang="en-US" sz="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2AE906-030F-4948-AFF6-7DC0C36ED67F}"/>
              </a:ext>
            </a:extLst>
          </p:cNvPr>
          <p:cNvSpPr/>
          <p:nvPr/>
        </p:nvSpPr>
        <p:spPr>
          <a:xfrm>
            <a:off x="2944096" y="1865436"/>
            <a:ext cx="2069338" cy="8617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41DF2-CB98-4B42-9501-D2EDA630DE07}"/>
              </a:ext>
            </a:extLst>
          </p:cNvPr>
          <p:cNvSpPr/>
          <p:nvPr/>
        </p:nvSpPr>
        <p:spPr>
          <a:xfrm>
            <a:off x="6716109" y="1865436"/>
            <a:ext cx="2728335" cy="8617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A7329-C23D-FF4E-A993-53781AEC9C11}"/>
              </a:ext>
            </a:extLst>
          </p:cNvPr>
          <p:cNvSpPr txBox="1"/>
          <p:nvPr/>
        </p:nvSpPr>
        <p:spPr>
          <a:xfrm>
            <a:off x="2952206" y="1865436"/>
            <a:ext cx="20612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/>
              <a:t>Suite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D32E64-86E1-A74C-9A2E-32A7189D844D}"/>
              </a:ext>
            </a:extLst>
          </p:cNvPr>
          <p:cNvSpPr txBox="1"/>
          <p:nvPr/>
        </p:nvSpPr>
        <p:spPr>
          <a:xfrm>
            <a:off x="6716109" y="1865436"/>
            <a:ext cx="27283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err="1"/>
              <a:t>Suite_DM</a:t>
            </a:r>
            <a:endParaRPr lang="en-US" sz="5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961780-BE4F-674A-8937-75D8FD2C6D0D}"/>
              </a:ext>
            </a:extLst>
          </p:cNvPr>
          <p:cNvSpPr/>
          <p:nvPr/>
        </p:nvSpPr>
        <p:spPr>
          <a:xfrm>
            <a:off x="53167" y="3670290"/>
            <a:ext cx="950284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365CC-8F11-194A-889D-421A20AA2BDA}"/>
              </a:ext>
            </a:extLst>
          </p:cNvPr>
          <p:cNvSpPr txBox="1"/>
          <p:nvPr/>
        </p:nvSpPr>
        <p:spPr>
          <a:xfrm>
            <a:off x="53167" y="3670290"/>
            <a:ext cx="950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LH_0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0EBC1E-9749-0E41-9FB6-0F33E4863957}"/>
              </a:ext>
            </a:extLst>
          </p:cNvPr>
          <p:cNvSpPr/>
          <p:nvPr/>
        </p:nvSpPr>
        <p:spPr>
          <a:xfrm>
            <a:off x="1129722" y="3674755"/>
            <a:ext cx="950284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1D8C1F-064C-7746-8D46-2FD7BBF6D639}"/>
              </a:ext>
            </a:extLst>
          </p:cNvPr>
          <p:cNvSpPr txBox="1"/>
          <p:nvPr/>
        </p:nvSpPr>
        <p:spPr>
          <a:xfrm>
            <a:off x="1129721" y="3674755"/>
            <a:ext cx="95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LH_1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C502E9-46E4-9342-8D98-547AC009F355}"/>
              </a:ext>
            </a:extLst>
          </p:cNvPr>
          <p:cNvSpPr/>
          <p:nvPr/>
        </p:nvSpPr>
        <p:spPr>
          <a:xfrm>
            <a:off x="2675629" y="3664134"/>
            <a:ext cx="128121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CAE80E-0952-B74C-A1FC-4DD37A521B0D}"/>
              </a:ext>
            </a:extLst>
          </p:cNvPr>
          <p:cNvSpPr txBox="1"/>
          <p:nvPr/>
        </p:nvSpPr>
        <p:spPr>
          <a:xfrm>
            <a:off x="2675628" y="3664134"/>
            <a:ext cx="128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1P_1_n5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0A8A49-9BAF-2046-A2FD-1C535EA9DC4E}"/>
              </a:ext>
            </a:extLst>
          </p:cNvPr>
          <p:cNvSpPr/>
          <p:nvPr/>
        </p:nvSpPr>
        <p:spPr>
          <a:xfrm>
            <a:off x="4078250" y="3674755"/>
            <a:ext cx="128121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CF2D27-13AA-0C40-B1B1-6D22F2F386B5}"/>
              </a:ext>
            </a:extLst>
          </p:cNvPr>
          <p:cNvSpPr txBox="1"/>
          <p:nvPr/>
        </p:nvSpPr>
        <p:spPr>
          <a:xfrm>
            <a:off x="4078249" y="3674755"/>
            <a:ext cx="128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1P_1_n4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725B98-847E-6741-8A2C-296A592EA7D9}"/>
              </a:ext>
            </a:extLst>
          </p:cNvPr>
          <p:cNvSpPr/>
          <p:nvPr/>
        </p:nvSpPr>
        <p:spPr>
          <a:xfrm>
            <a:off x="5957868" y="3661692"/>
            <a:ext cx="858846" cy="46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0DB9FB-CA3C-BD4A-9B0B-AB4626BBDB49}"/>
              </a:ext>
            </a:extLst>
          </p:cNvPr>
          <p:cNvSpPr txBox="1"/>
          <p:nvPr/>
        </p:nvSpPr>
        <p:spPr>
          <a:xfrm>
            <a:off x="5957867" y="3670290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CV_0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3625A4-A081-C145-9632-75269BF42517}"/>
              </a:ext>
            </a:extLst>
          </p:cNvPr>
          <p:cNvSpPr/>
          <p:nvPr/>
        </p:nvSpPr>
        <p:spPr>
          <a:xfrm>
            <a:off x="6939686" y="3675787"/>
            <a:ext cx="858847" cy="4506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065423-FEA1-944E-A593-905CCA1CFBAE}"/>
              </a:ext>
            </a:extLst>
          </p:cNvPr>
          <p:cNvSpPr txBox="1"/>
          <p:nvPr/>
        </p:nvSpPr>
        <p:spPr>
          <a:xfrm>
            <a:off x="6939686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CV_1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E7A2843-472D-9542-8570-8BBBA8EB1A50}"/>
              </a:ext>
            </a:extLst>
          </p:cNvPr>
          <p:cNvSpPr/>
          <p:nvPr/>
        </p:nvSpPr>
        <p:spPr>
          <a:xfrm>
            <a:off x="8310675" y="3651071"/>
            <a:ext cx="858846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983493-6F3D-E14C-A082-80D262BDCBCF}"/>
              </a:ext>
            </a:extLst>
          </p:cNvPr>
          <p:cNvSpPr txBox="1"/>
          <p:nvPr/>
        </p:nvSpPr>
        <p:spPr>
          <a:xfrm>
            <a:off x="8310674" y="3651071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267101C-1542-F349-A755-A8CB069BABD2}"/>
              </a:ext>
            </a:extLst>
          </p:cNvPr>
          <p:cNvSpPr/>
          <p:nvPr/>
        </p:nvSpPr>
        <p:spPr>
          <a:xfrm>
            <a:off x="9294740" y="3661692"/>
            <a:ext cx="858847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170D95-A158-064F-B86F-3BFD5B5B748E}"/>
              </a:ext>
            </a:extLst>
          </p:cNvPr>
          <p:cNvSpPr txBox="1"/>
          <p:nvPr/>
        </p:nvSpPr>
        <p:spPr>
          <a:xfrm>
            <a:off x="9294740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42DECF-469F-FC43-ADD7-A6A0ECC9AF30}"/>
              </a:ext>
            </a:extLst>
          </p:cNvPr>
          <p:cNvSpPr/>
          <p:nvPr/>
        </p:nvSpPr>
        <p:spPr>
          <a:xfrm>
            <a:off x="10278807" y="3651071"/>
            <a:ext cx="858846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11E96C-9B97-2947-A2A5-7A0E6784474D}"/>
              </a:ext>
            </a:extLst>
          </p:cNvPr>
          <p:cNvSpPr txBox="1"/>
          <p:nvPr/>
        </p:nvSpPr>
        <p:spPr>
          <a:xfrm>
            <a:off x="10278806" y="3651071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BAE2C1A-52E4-2847-A0D7-928940C51E61}"/>
              </a:ext>
            </a:extLst>
          </p:cNvPr>
          <p:cNvSpPr/>
          <p:nvPr/>
        </p:nvSpPr>
        <p:spPr>
          <a:xfrm>
            <a:off x="11260625" y="3661692"/>
            <a:ext cx="858847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186E78-30FF-B048-9FEA-4D4D4EB4DA1A}"/>
              </a:ext>
            </a:extLst>
          </p:cNvPr>
          <p:cNvSpPr txBox="1"/>
          <p:nvPr/>
        </p:nvSpPr>
        <p:spPr>
          <a:xfrm>
            <a:off x="11260625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B3EA94-BC86-C14E-A607-42EE2B55FB7A}"/>
              </a:ext>
            </a:extLst>
          </p:cNvPr>
          <p:cNvSpPr txBox="1"/>
          <p:nvPr/>
        </p:nvSpPr>
        <p:spPr>
          <a:xfrm>
            <a:off x="2124370" y="3417913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138FF6-1234-0B4E-A690-A22303131B68}"/>
              </a:ext>
            </a:extLst>
          </p:cNvPr>
          <p:cNvSpPr txBox="1"/>
          <p:nvPr/>
        </p:nvSpPr>
        <p:spPr>
          <a:xfrm>
            <a:off x="5399150" y="3431442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4CF567-0CF8-4B43-9E12-F8DE9AC8B4D3}"/>
              </a:ext>
            </a:extLst>
          </p:cNvPr>
          <p:cNvSpPr txBox="1"/>
          <p:nvPr/>
        </p:nvSpPr>
        <p:spPr>
          <a:xfrm>
            <a:off x="7805427" y="3415471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cxnSp>
        <p:nvCxnSpPr>
          <p:cNvPr id="42" name="Elbow Connector 41">
            <a:extLst>
              <a:ext uri="{FF2B5EF4-FFF2-40B4-BE49-F238E27FC236}">
                <a16:creationId xmlns:a16="http://schemas.microsoft.com/office/drawing/2014/main" id="{FCCB8BFD-4C22-A746-99B5-122EADBD07AD}"/>
              </a:ext>
            </a:extLst>
          </p:cNvPr>
          <p:cNvCxnSpPr>
            <a:stCxn id="9" idx="2"/>
            <a:endCxn id="12" idx="0"/>
          </p:cNvCxnSpPr>
          <p:nvPr/>
        </p:nvCxnSpPr>
        <p:spPr>
          <a:xfrm rot="5400000">
            <a:off x="1784025" y="1471495"/>
            <a:ext cx="943080" cy="3454511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>
            <a:extLst>
              <a:ext uri="{FF2B5EF4-FFF2-40B4-BE49-F238E27FC236}">
                <a16:creationId xmlns:a16="http://schemas.microsoft.com/office/drawing/2014/main" id="{A79E7A59-0470-BC4E-B5FB-9FF3734BA82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5400000">
            <a:off x="4579620" y="580284"/>
            <a:ext cx="688352" cy="1881952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9A5A5F82-94D3-F84B-8ED4-82DF2E0C7EBB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 rot="16200000" flipH="1">
            <a:off x="6628348" y="413507"/>
            <a:ext cx="688352" cy="221550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0386C262-5B52-9047-9244-0DB7B00E852F}"/>
              </a:ext>
            </a:extLst>
          </p:cNvPr>
          <p:cNvCxnSpPr>
            <a:cxnSpLocks/>
            <a:stCxn id="9" idx="2"/>
            <a:endCxn id="14" idx="0"/>
          </p:cNvCxnSpPr>
          <p:nvPr/>
        </p:nvCxnSpPr>
        <p:spPr>
          <a:xfrm rot="5400000">
            <a:off x="2320070" y="2012004"/>
            <a:ext cx="947545" cy="237795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FC9FBA2E-881F-114B-B85E-62FE6480FD02}"/>
              </a:ext>
            </a:extLst>
          </p:cNvPr>
          <p:cNvCxnSpPr>
            <a:cxnSpLocks/>
            <a:stCxn id="9" idx="2"/>
            <a:endCxn id="17" idx="0"/>
          </p:cNvCxnSpPr>
          <p:nvPr/>
        </p:nvCxnSpPr>
        <p:spPr>
          <a:xfrm rot="5400000">
            <a:off x="3181065" y="2862379"/>
            <a:ext cx="936924" cy="66658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>
            <a:extLst>
              <a:ext uri="{FF2B5EF4-FFF2-40B4-BE49-F238E27FC236}">
                <a16:creationId xmlns:a16="http://schemas.microsoft.com/office/drawing/2014/main" id="{6F48472A-7A0D-BC4B-B92C-C0CB725CFCC6}"/>
              </a:ext>
            </a:extLst>
          </p:cNvPr>
          <p:cNvCxnSpPr>
            <a:cxnSpLocks/>
            <a:stCxn id="9" idx="2"/>
            <a:endCxn id="19" idx="0"/>
          </p:cNvCxnSpPr>
          <p:nvPr/>
        </p:nvCxnSpPr>
        <p:spPr>
          <a:xfrm rot="16200000" flipH="1">
            <a:off x="3877065" y="2832964"/>
            <a:ext cx="947545" cy="73603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>
            <a:extLst>
              <a:ext uri="{FF2B5EF4-FFF2-40B4-BE49-F238E27FC236}">
                <a16:creationId xmlns:a16="http://schemas.microsoft.com/office/drawing/2014/main" id="{E997F906-C342-054D-A161-2A551B547162}"/>
              </a:ext>
            </a:extLst>
          </p:cNvPr>
          <p:cNvCxnSpPr>
            <a:cxnSpLocks/>
            <a:stCxn id="9" idx="2"/>
            <a:endCxn id="21" idx="0"/>
          </p:cNvCxnSpPr>
          <p:nvPr/>
        </p:nvCxnSpPr>
        <p:spPr>
          <a:xfrm rot="16200000" flipH="1">
            <a:off x="4713515" y="1996514"/>
            <a:ext cx="943080" cy="2404471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>
            <a:extLst>
              <a:ext uri="{FF2B5EF4-FFF2-40B4-BE49-F238E27FC236}">
                <a16:creationId xmlns:a16="http://schemas.microsoft.com/office/drawing/2014/main" id="{78E867C1-554F-3B45-9100-EE2514E37CB3}"/>
              </a:ext>
            </a:extLst>
          </p:cNvPr>
          <p:cNvCxnSpPr>
            <a:cxnSpLocks/>
            <a:stCxn id="9" idx="2"/>
            <a:endCxn id="23" idx="0"/>
          </p:cNvCxnSpPr>
          <p:nvPr/>
        </p:nvCxnSpPr>
        <p:spPr>
          <a:xfrm rot="16200000" flipH="1">
            <a:off x="5208724" y="1501306"/>
            <a:ext cx="934482" cy="338629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FB675AE5-9259-7441-B24B-B9A5E9889D02}"/>
              </a:ext>
            </a:extLst>
          </p:cNvPr>
          <p:cNvCxnSpPr>
            <a:cxnSpLocks/>
            <a:stCxn id="9" idx="2"/>
            <a:endCxn id="29" idx="0"/>
          </p:cNvCxnSpPr>
          <p:nvPr/>
        </p:nvCxnSpPr>
        <p:spPr>
          <a:xfrm rot="16200000" flipH="1">
            <a:off x="5899529" y="810501"/>
            <a:ext cx="923861" cy="4757278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>
            <a:extLst>
              <a:ext uri="{FF2B5EF4-FFF2-40B4-BE49-F238E27FC236}">
                <a16:creationId xmlns:a16="http://schemas.microsoft.com/office/drawing/2014/main" id="{688131E5-317C-114E-A1B3-450CDC230CF7}"/>
              </a:ext>
            </a:extLst>
          </p:cNvPr>
          <p:cNvCxnSpPr>
            <a:cxnSpLocks/>
            <a:stCxn id="9" idx="2"/>
            <a:endCxn id="31" idx="0"/>
          </p:cNvCxnSpPr>
          <p:nvPr/>
        </p:nvCxnSpPr>
        <p:spPr>
          <a:xfrm rot="16200000" flipH="1">
            <a:off x="6386251" y="323779"/>
            <a:ext cx="934482" cy="5741344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4559C014-6EB7-C048-A485-118D2C0E7E52}"/>
              </a:ext>
            </a:extLst>
          </p:cNvPr>
          <p:cNvCxnSpPr>
            <a:cxnSpLocks/>
            <a:stCxn id="9" idx="2"/>
            <a:endCxn id="35" idx="0"/>
          </p:cNvCxnSpPr>
          <p:nvPr/>
        </p:nvCxnSpPr>
        <p:spPr>
          <a:xfrm rot="16200000" flipH="1">
            <a:off x="6883595" y="-173565"/>
            <a:ext cx="923861" cy="672541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>
            <a:extLst>
              <a:ext uri="{FF2B5EF4-FFF2-40B4-BE49-F238E27FC236}">
                <a16:creationId xmlns:a16="http://schemas.microsoft.com/office/drawing/2014/main" id="{C3EE2F28-70EB-D349-A7CF-43D4F153E74B}"/>
              </a:ext>
            </a:extLst>
          </p:cNvPr>
          <p:cNvCxnSpPr>
            <a:cxnSpLocks/>
            <a:stCxn id="9" idx="2"/>
            <a:endCxn id="37" idx="0"/>
          </p:cNvCxnSpPr>
          <p:nvPr/>
        </p:nvCxnSpPr>
        <p:spPr>
          <a:xfrm rot="16200000" flipH="1">
            <a:off x="7369193" y="-659164"/>
            <a:ext cx="934482" cy="7707229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1A44C8D2-A0D3-6C4E-BB08-697026807BD7}"/>
              </a:ext>
            </a:extLst>
          </p:cNvPr>
          <p:cNvSpPr/>
          <p:nvPr/>
        </p:nvSpPr>
        <p:spPr>
          <a:xfrm>
            <a:off x="3907380" y="5172891"/>
            <a:ext cx="5145180" cy="15022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7798FD2-0B47-3440-9760-8132D91D32E1}"/>
              </a:ext>
            </a:extLst>
          </p:cNvPr>
          <p:cNvSpPr txBox="1"/>
          <p:nvPr/>
        </p:nvSpPr>
        <p:spPr>
          <a:xfrm>
            <a:off x="3907380" y="5172891"/>
            <a:ext cx="5145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Pk_c_z</a:t>
            </a:r>
            <a:r>
              <a:rPr lang="en-US" dirty="0"/>
              <a:t>=0.86.txt     </a:t>
            </a:r>
            <a:r>
              <a:rPr lang="en-US" dirty="0" err="1"/>
              <a:t>Pk_m_z</a:t>
            </a:r>
            <a:r>
              <a:rPr lang="en-US" dirty="0"/>
              <a:t>=0.10.txt    </a:t>
            </a:r>
            <a:r>
              <a:rPr lang="en-US" dirty="0" err="1"/>
              <a:t>Pk_s_z</a:t>
            </a:r>
            <a:r>
              <a:rPr lang="en-US" dirty="0"/>
              <a:t>=2.15.txt</a:t>
            </a:r>
          </a:p>
          <a:p>
            <a:r>
              <a:rPr lang="en-US" dirty="0" err="1"/>
              <a:t>Pk_c_z</a:t>
            </a:r>
            <a:r>
              <a:rPr lang="en-US" dirty="0"/>
              <a:t>=0.95.txt     </a:t>
            </a:r>
            <a:r>
              <a:rPr lang="en-US" dirty="0" err="1"/>
              <a:t>Pk_m_z</a:t>
            </a:r>
            <a:r>
              <a:rPr lang="en-US" dirty="0"/>
              <a:t>=0.15.txt    </a:t>
            </a:r>
            <a:r>
              <a:rPr lang="en-US" dirty="0" err="1"/>
              <a:t>Pk_s_z</a:t>
            </a:r>
            <a:r>
              <a:rPr lang="en-US" dirty="0"/>
              <a:t>=2.30.txt</a:t>
            </a:r>
          </a:p>
          <a:p>
            <a:r>
              <a:rPr lang="en-US" dirty="0" err="1"/>
              <a:t>Pk_c_z</a:t>
            </a:r>
            <a:r>
              <a:rPr lang="en-US" dirty="0"/>
              <a:t>=1.05.txt     </a:t>
            </a:r>
            <a:r>
              <a:rPr lang="en-US" dirty="0" err="1"/>
              <a:t>Pk_m_z</a:t>
            </a:r>
            <a:r>
              <a:rPr lang="en-US" dirty="0"/>
              <a:t>=0.21.txt    </a:t>
            </a:r>
            <a:r>
              <a:rPr lang="en-US" dirty="0" err="1"/>
              <a:t>Pk_s_z</a:t>
            </a:r>
            <a:r>
              <a:rPr lang="en-US" dirty="0"/>
              <a:t>=2.46.txt</a:t>
            </a:r>
          </a:p>
          <a:p>
            <a:r>
              <a:rPr lang="en-US" dirty="0" err="1"/>
              <a:t>Pk_c_z</a:t>
            </a:r>
            <a:r>
              <a:rPr lang="en-US" dirty="0"/>
              <a:t>=1.15.txt     </a:t>
            </a:r>
            <a:r>
              <a:rPr lang="en-US" dirty="0" err="1"/>
              <a:t>Pk_m_z</a:t>
            </a:r>
            <a:r>
              <a:rPr lang="en-US" dirty="0"/>
              <a:t>=0.27.txt    </a:t>
            </a:r>
            <a:r>
              <a:rPr lang="en-US" dirty="0" err="1"/>
              <a:t>Pk_s_z</a:t>
            </a:r>
            <a:r>
              <a:rPr lang="en-US" dirty="0"/>
              <a:t>=2.63.txt</a:t>
            </a:r>
          </a:p>
          <a:p>
            <a:r>
              <a:rPr lang="en-US" dirty="0"/>
              <a:t>…</a:t>
            </a:r>
          </a:p>
        </p:txBody>
      </p:sp>
      <p:cxnSp>
        <p:nvCxnSpPr>
          <p:cNvPr id="80" name="Elbow Connector 79">
            <a:extLst>
              <a:ext uri="{FF2B5EF4-FFF2-40B4-BE49-F238E27FC236}">
                <a16:creationId xmlns:a16="http://schemas.microsoft.com/office/drawing/2014/main" id="{666B4292-B866-1944-A645-570D82BE9323}"/>
              </a:ext>
            </a:extLst>
          </p:cNvPr>
          <p:cNvCxnSpPr>
            <a:cxnSpLocks/>
            <a:stCxn id="17" idx="2"/>
            <a:endCxn id="79" idx="0"/>
          </p:cNvCxnSpPr>
          <p:nvPr/>
        </p:nvCxnSpPr>
        <p:spPr>
          <a:xfrm rot="16200000" flipH="1">
            <a:off x="4374556" y="3067477"/>
            <a:ext cx="1047092" cy="316373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E83BCBDD-A9E6-1541-8126-B127C8C851FA}"/>
              </a:ext>
            </a:extLst>
          </p:cNvPr>
          <p:cNvSpPr txBox="1"/>
          <p:nvPr/>
        </p:nvSpPr>
        <p:spPr>
          <a:xfrm>
            <a:off x="91332" y="1091529"/>
            <a:ext cx="21831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</a:rPr>
              <a:t>3 Suites: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 err="1">
                <a:solidFill>
                  <a:srgbClr val="FF0000"/>
                </a:solidFill>
              </a:rPr>
              <a:t>IllustrisTNG</a:t>
            </a:r>
            <a:endParaRPr lang="en-US" sz="25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FF0000"/>
                </a:solidFill>
              </a:rPr>
              <a:t>SIMBA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FF0000"/>
                </a:solidFill>
              </a:rPr>
              <a:t>Astrid</a:t>
            </a:r>
          </a:p>
        </p:txBody>
      </p:sp>
    </p:spTree>
    <p:extLst>
      <p:ext uri="{BB962C8B-B14F-4D97-AF65-F5344CB8AC3E}">
        <p14:creationId xmlns:p14="http://schemas.microsoft.com/office/powerpoint/2010/main" val="106857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288</Words>
  <Application>Microsoft Macintosh PowerPoint</Application>
  <PresentationFormat>Widescreen</PresentationFormat>
  <Paragraphs>60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Villaescusa-Navarro</dc:creator>
  <cp:lastModifiedBy>Francisco Villaescusa-Navarro</cp:lastModifiedBy>
  <cp:revision>16</cp:revision>
  <dcterms:created xsi:type="dcterms:W3CDTF">2020-12-29T01:15:57Z</dcterms:created>
  <dcterms:modified xsi:type="dcterms:W3CDTF">2022-07-30T14:11:12Z</dcterms:modified>
</cp:coreProperties>
</file>