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4" Type="http://schemas.openxmlformats.org/officeDocument/2006/relationships/viewProps" Target="viewProps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Template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1970-01-01T00:00:00Z</dcterms:created>
  <dcterms:modified xsi:type="dcterms:W3CDTF">1970-01-01T00:00:00Z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