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</Types>
</file>

<file path=_rels/.rels><?xml version="1.0" encoding="UTF-8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package/2006/relationships/metadata/extended-properties" Target="docProps/app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autoCompressPictures="0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5143500" type="screen16x9"/>
  <p:notesSz cx="6858000" cy="9144000"/>
  <p:defaultTextStyle>
    <a:defPPr>
      <a:defRPr lang="en-US"/>
    </a:defPPr>
    <a:lvl1pPr algn="l" defTabSz="457200" eaLnBrk="1" hangingPunct="1" latinLnBrk="0" marL="0" rtl="0">
      <a:defRPr kern="1200" sz="1800">
        <a:solidFill>
          <a:schemeClr val="tx1"/>
        </a:solidFill>
        <a:latin typeface="+mn-lt"/>
        <a:ea typeface="+mn-ea"/>
        <a:cs typeface="+mn-cs"/>
      </a:defRPr>
    </a:lvl1pPr>
    <a:lvl2pPr algn="l" defTabSz="457200" eaLnBrk="1" hangingPunct="1" latinLnBrk="0" marL="457200" rtl="0">
      <a:defRPr kern="1200" sz="1800">
        <a:solidFill>
          <a:schemeClr val="tx1"/>
        </a:solidFill>
        <a:latin typeface="+mn-lt"/>
        <a:ea typeface="+mn-ea"/>
        <a:cs typeface="+mn-cs"/>
      </a:defRPr>
    </a:lvl2pPr>
    <a:lvl3pPr algn="l" defTabSz="457200" eaLnBrk="1" hangingPunct="1" latinLnBrk="0" marL="914400" rtl="0">
      <a:defRPr kern="1200" sz="1800">
        <a:solidFill>
          <a:schemeClr val="tx1"/>
        </a:solidFill>
        <a:latin typeface="+mn-lt"/>
        <a:ea typeface="+mn-ea"/>
        <a:cs typeface="+mn-cs"/>
      </a:defRPr>
    </a:lvl3pPr>
    <a:lvl4pPr algn="l" defTabSz="457200" eaLnBrk="1" hangingPunct="1" latinLnBrk="0" marL="1371600" rtl="0">
      <a:defRPr kern="1200" sz="1800">
        <a:solidFill>
          <a:schemeClr val="tx1"/>
        </a:solidFill>
        <a:latin typeface="+mn-lt"/>
        <a:ea typeface="+mn-ea"/>
        <a:cs typeface="+mn-cs"/>
      </a:defRPr>
    </a:lvl4pPr>
    <a:lvl5pPr algn="l" defTabSz="457200" eaLnBrk="1" hangingPunct="1" latinLnBrk="0" marL="1828800" rtl="0">
      <a:defRPr kern="1200" sz="1800">
        <a:solidFill>
          <a:schemeClr val="tx1"/>
        </a:solidFill>
        <a:latin typeface="+mn-lt"/>
        <a:ea typeface="+mn-ea"/>
        <a:cs typeface="+mn-cs"/>
      </a:defRPr>
    </a:lvl5pPr>
    <a:lvl6pPr algn="l" defTabSz="457200" eaLnBrk="1" hangingPunct="1" latinLnBrk="0" marL="2286000" rtl="0">
      <a:defRPr kern="1200" sz="1800">
        <a:solidFill>
          <a:schemeClr val="tx1"/>
        </a:solidFill>
        <a:latin typeface="+mn-lt"/>
        <a:ea typeface="+mn-ea"/>
        <a:cs typeface="+mn-cs"/>
      </a:defRPr>
    </a:lvl6pPr>
    <a:lvl7pPr algn="l" defTabSz="457200" eaLnBrk="1" hangingPunct="1" latinLnBrk="0" marL="2743200" rtl="0">
      <a:defRPr kern="1200" sz="1800">
        <a:solidFill>
          <a:schemeClr val="tx1"/>
        </a:solidFill>
        <a:latin typeface="+mn-lt"/>
        <a:ea typeface="+mn-ea"/>
        <a:cs typeface="+mn-cs"/>
      </a:defRPr>
    </a:lvl7pPr>
    <a:lvl8pPr algn="l" defTabSz="457200" eaLnBrk="1" hangingPunct="1" latinLnBrk="0" marL="3200400" rtl="0">
      <a:defRPr kern="1200" sz="1800">
        <a:solidFill>
          <a:schemeClr val="tx1"/>
        </a:solidFill>
        <a:latin typeface="+mn-lt"/>
        <a:ea typeface="+mn-ea"/>
        <a:cs typeface="+mn-cs"/>
      </a:defRPr>
    </a:lvl8pPr>
    <a:lvl9pPr algn="l" defTabSz="457200" eaLnBrk="1" hangingPunct="1" latinLnBrk="0" marL="3657600" rtl="0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p="http://schemas.openxmlformats.org/presentationml/2006/main" xmlns:r="http://schemas.openxmlformats.org/officeDocument/2006/relationships">
  <p:normalViewPr>
    <p:restoredLeft autoAdjust="0" sz="15643"/>
    <p:restoredTop autoAdjust="0" sz="94694"/>
  </p:normalViewPr>
  <p:slideViewPr>
    <p:cSldViewPr snapToGrid="0" snapToObjects="1">
      <p:cViewPr varScale="1">
        <p:scale>
          <a:sx d="100" n="161"/>
          <a:sy d="100" n="161"/>
        </p:scale>
        <p:origin x="560" y="200"/>
      </p:cViewPr>
      <p:guideLst>
        <p:guide orient="horz" pos="1620"/>
        <p:guide pos="2880"/>
      </p:guideLst>
    </p:cSldViewPr>
  </p:slideViewPr>
  <p:outlineViewPr>
    <p:cViewPr>
      <p:scale>
        <a:sx d="100" n="33"/>
        <a:sy d="100" n="33"/>
      </p:scale>
      <p:origin x="0" y="0"/>
    </p:cViewPr>
  </p:outlineViewPr>
  <p:notesTextViewPr>
    <p:cViewPr>
      <p:scale>
        <a:sx d="100" n="100"/>
        <a:sy d="100" n="100"/>
      </p:scale>
      <p:origin x="0" y="0"/>
    </p:cViewPr>
  </p:notesTextViewPr>
  <p:gridSpacing cx="76200" cy="76200"/>
</p:viewPr>
</file>

<file path=ppt/_rels/presentation.xml.rels><?xml version="1.0" encoding="UTF-8"?><Relationships xmlns="http://schemas.openxmlformats.org/package/2006/relationships"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7" Type="http://schemas.openxmlformats.org/officeDocument/2006/relationships/viewProps" Target="viewProps.xml" /><Relationship Id="rId6" Type="http://schemas.openxmlformats.org/officeDocument/2006/relationships/presProps" Target="presProps.xml" /><Relationship Id="rId1" Type="http://schemas.openxmlformats.org/officeDocument/2006/relationships/slideMaster" Target="slideMasters/slideMaster1.xml" /><Relationship Id="rId9" Type="http://schemas.openxmlformats.org/officeDocument/2006/relationships/tableStyles" Target="tableStyles.xml" /><Relationship Id="rId8" Type="http://schemas.openxmlformats.org/officeDocument/2006/relationships/theme" Target="theme/theme1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357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14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529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46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069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886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93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721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901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895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899855"/>
      </p:ext>
    </p:extLst>
  </p:cSld>
  <p:clrMapOvr>
    <a:masterClrMapping/>
  </p:clrMapOvr>
</p:sldLayout>
</file>

<file path=ppt/slideMasters/_rels/slideMaster1.xml.rels><?xml version="1.0" encoding="UTF-8"?><Relationships xmlns="http://schemas.openxmlformats.org/package/2006/relationships"><Relationship Id="rId8" Target="../slideLayouts/slideLayout8.xml" Type="http://schemas.openxmlformats.org/officeDocument/2006/relationships/slideLayout" /><Relationship Id="rId3" Target="../slideLayouts/slideLayout3.xml" Type="http://schemas.openxmlformats.org/officeDocument/2006/relationships/slideLayout" /><Relationship Id="rId7" Target="../slideLayouts/slideLayout7.xml" Type="http://schemas.openxmlformats.org/officeDocument/2006/relationships/slideLayout" /><Relationship Id="rId12" Target="../theme/theme1.xml" Type="http://schemas.openxmlformats.org/officeDocument/2006/relationships/theme" /><Relationship Id="rId2" Target="../slideLayouts/slideLayout2.xml" Type="http://schemas.openxmlformats.org/officeDocument/2006/relationships/slideLayout" /><Relationship Id="rId1" Target="../slideLayouts/slideLayout1.xml" Type="http://schemas.openxmlformats.org/officeDocument/2006/relationships/slideLayout" /><Relationship Id="rId6" Target="../slideLayouts/slideLayout6.xml" Type="http://schemas.openxmlformats.org/officeDocument/2006/relationships/slideLayout" /><Relationship Id="rId11" Target="../slideLayouts/slideLayout11.xml" Type="http://schemas.openxmlformats.org/officeDocument/2006/relationships/slideLayout" /><Relationship Id="rId5" Target="../slideLayouts/slideLayout5.xml" Type="http://schemas.openxmlformats.org/officeDocument/2006/relationships/slideLayout" /><Relationship Id="rId10" Target="../slideLayouts/slideLayout10.xml" Type="http://schemas.openxmlformats.org/officeDocument/2006/relationships/slideLayout" /><Relationship Id="rId4" Target="../slideLayouts/slideLayout4.xml" Type="http://schemas.openxmlformats.org/officeDocument/2006/relationships/slideLayout" /><Relationship Id="rId9" Target="../slideLayouts/slideLayout9.xml" Type="http://schemas.openxmlformats.org/officeDocument/2006/relationships/slideLayout" />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 type="body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idx="2" sz="half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idx="3" sz="quarter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idx="4" sz="quarter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200875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42900" eaLnBrk="1" hangingPunct="1" latinLnBrk="0" rtl="0">
        <a:spcBef>
          <a:spcPct val="0"/>
        </a:spcBef>
        <a:buNone/>
        <a:defRPr kern="1200" sz="33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342900" eaLnBrk="1" hangingPunct="1" indent="-342900" latinLnBrk="0" marL="342900" rtl="0">
        <a:spcBef>
          <a:spcPct val="20000"/>
        </a:spcBef>
        <a:buFont typeface="Arial"/>
        <a:buChar char="•"/>
        <a:defRPr kern="1200" sz="2400">
          <a:solidFill>
            <a:schemeClr val="tx1"/>
          </a:solidFill>
          <a:latin typeface="+mn-lt"/>
          <a:ea typeface="+mn-ea"/>
          <a:cs typeface="+mn-cs"/>
        </a:defRPr>
      </a:lvl1pPr>
      <a:lvl2pPr algn="l" defTabSz="342900" eaLnBrk="1" hangingPunct="1" indent="-342900" latinLnBrk="0" marL="685800" rtl="0">
        <a:spcBef>
          <a:spcPct val="20000"/>
        </a:spcBef>
        <a:buFont typeface="Arial"/>
        <a:buChar char="–"/>
        <a:defRPr kern="1200" sz="2100">
          <a:solidFill>
            <a:schemeClr val="tx1"/>
          </a:solidFill>
          <a:latin typeface="+mn-lt"/>
          <a:ea typeface="+mn-ea"/>
          <a:cs typeface="+mn-cs"/>
        </a:defRPr>
      </a:lvl2pPr>
      <a:lvl3pPr algn="l" defTabSz="342900" eaLnBrk="1" hangingPunct="1" indent="-342900" latinLnBrk="0" marL="1028700" rtl="0">
        <a:spcBef>
          <a:spcPct val="20000"/>
        </a:spcBef>
        <a:buFont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342900" eaLnBrk="1" hangingPunct="1" indent="-342900" latinLnBrk="0" marL="1371600" rtl="0">
        <a:spcBef>
          <a:spcPct val="20000"/>
        </a:spcBef>
        <a:buFont typeface="Arial"/>
        <a:buChar char="–"/>
        <a:defRPr kern="1200" sz="1500">
          <a:solidFill>
            <a:schemeClr val="tx1"/>
          </a:solidFill>
          <a:latin typeface="+mn-lt"/>
          <a:ea typeface="+mn-ea"/>
          <a:cs typeface="+mn-cs"/>
        </a:defRPr>
      </a:lvl4pPr>
      <a:lvl5pPr algn="l" defTabSz="342900" eaLnBrk="1" hangingPunct="1" indent="-342900" latinLnBrk="0" marL="1714500" rtl="0">
        <a:spcBef>
          <a:spcPct val="20000"/>
        </a:spcBef>
        <a:buFont typeface="Arial"/>
        <a:buChar char="»"/>
        <a:defRPr kern="1200" sz="1500">
          <a:solidFill>
            <a:schemeClr val="tx1"/>
          </a:solidFill>
          <a:latin typeface="+mn-lt"/>
          <a:ea typeface="+mn-ea"/>
          <a:cs typeface="+mn-cs"/>
        </a:defRPr>
      </a:lvl5pPr>
      <a:lvl6pPr algn="l" defTabSz="342900" eaLnBrk="1" hangingPunct="1" indent="-342900" latinLnBrk="0" marL="20574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6pPr>
      <a:lvl7pPr algn="l" defTabSz="342900" eaLnBrk="1" hangingPunct="1" indent="-342900" latinLnBrk="0" marL="24003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7pPr>
      <a:lvl8pPr algn="l" defTabSz="342900" eaLnBrk="1" hangingPunct="1" indent="-342900" latinLnBrk="0" marL="27432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8pPr>
      <a:lvl9pPr algn="l" defTabSz="342900" eaLnBrk="1" hangingPunct="1" indent="-342900" latinLnBrk="0" marL="30861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342900" eaLnBrk="1" hangingPunct="1" latinLnBrk="0" marL="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1pPr>
      <a:lvl2pPr algn="l" defTabSz="342900" eaLnBrk="1" hangingPunct="1" latinLnBrk="0" marL="3429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2pPr>
      <a:lvl3pPr algn="l" defTabSz="342900" eaLnBrk="1" hangingPunct="1" latinLnBrk="0" marL="6858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3pPr>
      <a:lvl4pPr algn="l" defTabSz="342900" eaLnBrk="1" hangingPunct="1" latinLnBrk="0" marL="10287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4pPr>
      <a:lvl5pPr algn="l" defTabSz="342900" eaLnBrk="1" hangingPunct="1" latinLnBrk="0" marL="13716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5pPr>
      <a:lvl6pPr algn="l" defTabSz="342900" eaLnBrk="1" hangingPunct="1" latinLnBrk="0" marL="17145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6pPr>
      <a:lvl7pPr algn="l" defTabSz="342900" eaLnBrk="1" hangingPunct="1" latinLnBrk="0" marL="20574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7pPr>
      <a:lvl8pPr algn="l" defTabSz="342900" eaLnBrk="1" hangingPunct="1" latinLnBrk="0" marL="24003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8pPr>
      <a:lvl9pPr algn="l" defTabSz="342900" eaLnBrk="1" hangingPunct="1" latinLnBrk="0" marL="27432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/>
          <a:lstStyle/>
          <a:p>
            <a:pPr lvl="0" indent="0" marL="0">
              <a:buNone/>
            </a:pPr>
            <a:r>
              <a:rPr/>
              <a:t>Test Presentation</a:t>
            </a:r>
          </a:p>
        </p:txBody>
      </p:sp>
    </p:spTree>
  </p:cSld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Slide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This is the first slide with some content.</a:t>
            </a:r>
          </a:p>
        </p:txBody>
      </p:sp>
    </p:spTree>
  </p:cSld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Slide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/>
              <a:t>Bullet point 1</a:t>
            </a:r>
          </a:p>
          <a:p>
            <a:pPr lvl="0"/>
            <a:r>
              <a:rPr/>
              <a:t>Bullet point 2</a:t>
            </a:r>
          </a:p>
          <a:p>
            <a:pPr lvl="0"/>
            <a:r>
              <a:rPr/>
              <a:t>Bullet point 3</a:t>
            </a:r>
          </a:p>
        </p:txBody>
      </p:sp>
    </p:spTree>
  </p:cSld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Slide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 b="1"/>
              <a:t>Bold text</a:t>
            </a:r>
            <a:r>
              <a:rPr/>
              <a:t> and </a:t>
            </a:r>
            <a:r>
              <a:rPr i="1"/>
              <a:t>italic text</a:t>
            </a:r>
            <a:r>
              <a:rPr/>
              <a:t> for formatting test.</a:t>
            </a:r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49</Words>
  <Application>Microsoft Macintosh PowerPoint</Application>
  <PresentationFormat>On-screen Show (16:9)</PresentationFormat>
  <Paragraphs>15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Presentation Title</vt:lpstr>
      <vt:lpstr>Slide Title</vt:lpstr>
      <vt:lpstr>Section header</vt:lpstr>
      <vt:lpstr>Slide Title for Two-Content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terms:created xsi:type="dcterms:W3CDTF">1970-01-01T00:00:00Z</dcterms:created>
  <dcterms:modified xsi:type="dcterms:W3CDTF">1970-01-01T00:00:00Z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