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7" Type="http://schemas.openxmlformats.org/officeDocument/2006/relationships/viewProps" Target="viewProps.xml" /><Relationship Id="rId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Test Presentation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the first slide with some content.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Bullet point 1</a:t>
            </a:r>
          </a:p>
          <a:p>
            <a:pPr lvl="0"/>
            <a:r>
              <a:rPr/>
              <a:t>Bullet point 2</a:t>
            </a:r>
          </a:p>
          <a:p>
            <a:pPr lvl="0"/>
            <a:r>
              <a:rPr/>
              <a:t>Bullet point 3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Bold text</a:t>
            </a:r>
            <a:r>
              <a:rPr/>
              <a:t> and </a:t>
            </a:r>
            <a:r>
              <a:rPr i="1"/>
              <a:t>italic text</a:t>
            </a:r>
            <a:r>
              <a:rPr/>
              <a:t> for formatting test.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1970-01-01T00:00:00Z</dcterms:created>
  <dcterms:modified xsi:type="dcterms:W3CDTF">1970-01-01T00:00:00Z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