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C2AC24F-7EDE-402E-88F3-6EA4D5B1D612}" v="1" dt="2022-07-27T15:43:35.58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94"/>
  </p:normalViewPr>
  <p:slideViewPr>
    <p:cSldViewPr snapToGrid="0" snapToObjects="1">
      <p:cViewPr>
        <p:scale>
          <a:sx n="125" d="100"/>
          <a:sy n="125" d="100"/>
        </p:scale>
        <p:origin x="45" y="45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microsoft.com/office/2016/11/relationships/changesInfo" Target="changesInfos/changesInfo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Relationship Id="rId14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Wang Haozhou" userId="35baf9bfce3de29c" providerId="LiveId" clId="{7C2AC24F-7EDE-402E-88F3-6EA4D5B1D612}"/>
    <pc:docChg chg="custSel addSld modSld">
      <pc:chgData name="Wang Haozhou" userId="35baf9bfce3de29c" providerId="LiveId" clId="{7C2AC24F-7EDE-402E-88F3-6EA4D5B1D612}" dt="2022-07-27T15:43:35.581" v="2"/>
      <pc:docMkLst>
        <pc:docMk/>
      </pc:docMkLst>
      <pc:sldChg chg="addSp delSp modSp new mod modClrScheme chgLayout">
        <pc:chgData name="Wang Haozhou" userId="35baf9bfce3de29c" providerId="LiveId" clId="{7C2AC24F-7EDE-402E-88F3-6EA4D5B1D612}" dt="2022-07-27T15:43:35.581" v="2"/>
        <pc:sldMkLst>
          <pc:docMk/>
          <pc:sldMk cId="415369177" sldId="257"/>
        </pc:sldMkLst>
        <pc:spChg chg="del">
          <ac:chgData name="Wang Haozhou" userId="35baf9bfce3de29c" providerId="LiveId" clId="{7C2AC24F-7EDE-402E-88F3-6EA4D5B1D612}" dt="2022-07-27T15:43:35.083" v="1" actId="700"/>
          <ac:spMkLst>
            <pc:docMk/>
            <pc:sldMk cId="415369177" sldId="257"/>
            <ac:spMk id="2" creationId="{1F34806E-9420-DC85-6BDF-14C6B0A65586}"/>
          </ac:spMkLst>
        </pc:spChg>
        <pc:spChg chg="del">
          <ac:chgData name="Wang Haozhou" userId="35baf9bfce3de29c" providerId="LiveId" clId="{7C2AC24F-7EDE-402E-88F3-6EA4D5B1D612}" dt="2022-07-27T15:43:35.083" v="1" actId="700"/>
          <ac:spMkLst>
            <pc:docMk/>
            <pc:sldMk cId="415369177" sldId="257"/>
            <ac:spMk id="3" creationId="{17B6351C-2CB4-FA70-57F3-9694230A1C55}"/>
          </ac:spMkLst>
        </pc:spChg>
        <pc:spChg chg="add mod">
          <ac:chgData name="Wang Haozhou" userId="35baf9bfce3de29c" providerId="LiveId" clId="{7C2AC24F-7EDE-402E-88F3-6EA4D5B1D612}" dt="2022-07-27T15:43:35.581" v="2"/>
          <ac:spMkLst>
            <pc:docMk/>
            <pc:sldMk cId="415369177" sldId="257"/>
            <ac:spMk id="4" creationId="{F1F10376-F427-F36A-6473-FCEF848C877E}"/>
          </ac:spMkLst>
        </pc:spChg>
        <pc:spChg chg="add mod">
          <ac:chgData name="Wang Haozhou" userId="35baf9bfce3de29c" providerId="LiveId" clId="{7C2AC24F-7EDE-402E-88F3-6EA4D5B1D612}" dt="2022-07-27T15:43:35.581" v="2"/>
          <ac:spMkLst>
            <pc:docMk/>
            <pc:sldMk cId="415369177" sldId="257"/>
            <ac:spMk id="5" creationId="{80B21296-642C-B7B7-6DAA-E5D0AC53C0D6}"/>
          </ac:spMkLst>
        </pc:spChg>
        <pc:spChg chg="add mod">
          <ac:chgData name="Wang Haozhou" userId="35baf9bfce3de29c" providerId="LiveId" clId="{7C2AC24F-7EDE-402E-88F3-6EA4D5B1D612}" dt="2022-07-27T15:43:35.581" v="2"/>
          <ac:spMkLst>
            <pc:docMk/>
            <pc:sldMk cId="415369177" sldId="257"/>
            <ac:spMk id="6" creationId="{4D211FA5-2412-9145-5CEA-1085ADC05C6B}"/>
          </ac:spMkLst>
        </pc:spChg>
        <pc:spChg chg="add mod">
          <ac:chgData name="Wang Haozhou" userId="35baf9bfce3de29c" providerId="LiveId" clId="{7C2AC24F-7EDE-402E-88F3-6EA4D5B1D612}" dt="2022-07-27T15:43:35.581" v="2"/>
          <ac:spMkLst>
            <pc:docMk/>
            <pc:sldMk cId="415369177" sldId="257"/>
            <ac:spMk id="7" creationId="{4FD604BD-1112-9A9C-B52D-2C703A080764}"/>
          </ac:spMkLst>
        </pc:spChg>
        <pc:spChg chg="add mod">
          <ac:chgData name="Wang Haozhou" userId="35baf9bfce3de29c" providerId="LiveId" clId="{7C2AC24F-7EDE-402E-88F3-6EA4D5B1D612}" dt="2022-07-27T15:43:35.581" v="2"/>
          <ac:spMkLst>
            <pc:docMk/>
            <pc:sldMk cId="415369177" sldId="257"/>
            <ac:spMk id="8" creationId="{6F0B93C1-AC38-0A10-92BE-79A49B375FB0}"/>
          </ac:spMkLst>
        </pc:spChg>
        <pc:spChg chg="add mod">
          <ac:chgData name="Wang Haozhou" userId="35baf9bfce3de29c" providerId="LiveId" clId="{7C2AC24F-7EDE-402E-88F3-6EA4D5B1D612}" dt="2022-07-27T15:43:35.581" v="2"/>
          <ac:spMkLst>
            <pc:docMk/>
            <pc:sldMk cId="415369177" sldId="257"/>
            <ac:spMk id="9" creationId="{A3434A03-0F26-906D-8ABF-9191F624A6F4}"/>
          </ac:spMkLst>
        </pc:spChg>
        <pc:spChg chg="add mod">
          <ac:chgData name="Wang Haozhou" userId="35baf9bfce3de29c" providerId="LiveId" clId="{7C2AC24F-7EDE-402E-88F3-6EA4D5B1D612}" dt="2022-07-27T15:43:35.581" v="2"/>
          <ac:spMkLst>
            <pc:docMk/>
            <pc:sldMk cId="415369177" sldId="257"/>
            <ac:spMk id="10" creationId="{8F59A137-5E3C-79BC-B073-EDF976CB487F}"/>
          </ac:spMkLst>
        </pc:spChg>
        <pc:spChg chg="add mod">
          <ac:chgData name="Wang Haozhou" userId="35baf9bfce3de29c" providerId="LiveId" clId="{7C2AC24F-7EDE-402E-88F3-6EA4D5B1D612}" dt="2022-07-27T15:43:35.581" v="2"/>
          <ac:spMkLst>
            <pc:docMk/>
            <pc:sldMk cId="415369177" sldId="257"/>
            <ac:spMk id="11" creationId="{50C3A084-5C05-0FD0-E1A4-E155E28052DC}"/>
          </ac:spMkLst>
        </pc:spChg>
        <pc:spChg chg="add mod">
          <ac:chgData name="Wang Haozhou" userId="35baf9bfce3de29c" providerId="LiveId" clId="{7C2AC24F-7EDE-402E-88F3-6EA4D5B1D612}" dt="2022-07-27T15:43:35.581" v="2"/>
          <ac:spMkLst>
            <pc:docMk/>
            <pc:sldMk cId="415369177" sldId="257"/>
            <ac:spMk id="12" creationId="{2C199667-11DC-37E1-4805-9234408CEFCA}"/>
          </ac:spMkLst>
        </pc:spChg>
        <pc:spChg chg="add mod">
          <ac:chgData name="Wang Haozhou" userId="35baf9bfce3de29c" providerId="LiveId" clId="{7C2AC24F-7EDE-402E-88F3-6EA4D5B1D612}" dt="2022-07-27T15:43:35.581" v="2"/>
          <ac:spMkLst>
            <pc:docMk/>
            <pc:sldMk cId="415369177" sldId="257"/>
            <ac:spMk id="13" creationId="{99759670-FF99-8DA6-3E06-F83B4F0EDD8C}"/>
          </ac:spMkLst>
        </pc:spChg>
        <pc:spChg chg="add mod">
          <ac:chgData name="Wang Haozhou" userId="35baf9bfce3de29c" providerId="LiveId" clId="{7C2AC24F-7EDE-402E-88F3-6EA4D5B1D612}" dt="2022-07-27T15:43:35.581" v="2"/>
          <ac:spMkLst>
            <pc:docMk/>
            <pc:sldMk cId="415369177" sldId="257"/>
            <ac:spMk id="14" creationId="{5B54177D-97ED-089A-7B41-E5B9EA74B7AC}"/>
          </ac:spMkLst>
        </pc:spChg>
        <pc:spChg chg="add mod">
          <ac:chgData name="Wang Haozhou" userId="35baf9bfce3de29c" providerId="LiveId" clId="{7C2AC24F-7EDE-402E-88F3-6EA4D5B1D612}" dt="2022-07-27T15:43:35.581" v="2"/>
          <ac:spMkLst>
            <pc:docMk/>
            <pc:sldMk cId="415369177" sldId="257"/>
            <ac:spMk id="15" creationId="{60AB8E5A-6FF3-4C04-826E-79FDD209523C}"/>
          </ac:spMkLst>
        </pc:spChg>
        <pc:spChg chg="add mod">
          <ac:chgData name="Wang Haozhou" userId="35baf9bfce3de29c" providerId="LiveId" clId="{7C2AC24F-7EDE-402E-88F3-6EA4D5B1D612}" dt="2022-07-27T15:43:35.581" v="2"/>
          <ac:spMkLst>
            <pc:docMk/>
            <pc:sldMk cId="415369177" sldId="257"/>
            <ac:spMk id="16" creationId="{A7C2B2A8-F1B2-82D2-BCFD-C23598269AEF}"/>
          </ac:spMkLst>
        </pc:spChg>
        <pc:spChg chg="add mod">
          <ac:chgData name="Wang Haozhou" userId="35baf9bfce3de29c" providerId="LiveId" clId="{7C2AC24F-7EDE-402E-88F3-6EA4D5B1D612}" dt="2022-07-27T15:43:35.581" v="2"/>
          <ac:spMkLst>
            <pc:docMk/>
            <pc:sldMk cId="415369177" sldId="257"/>
            <ac:spMk id="17" creationId="{B8677365-EAA9-3879-3131-2A16A1AE7D3A}"/>
          </ac:spMkLst>
        </pc:spChg>
        <pc:spChg chg="add mod">
          <ac:chgData name="Wang Haozhou" userId="35baf9bfce3de29c" providerId="LiveId" clId="{7C2AC24F-7EDE-402E-88F3-6EA4D5B1D612}" dt="2022-07-27T15:43:35.581" v="2"/>
          <ac:spMkLst>
            <pc:docMk/>
            <pc:sldMk cId="415369177" sldId="257"/>
            <ac:spMk id="18" creationId="{5285EA65-FCDF-63C0-9287-E4D0E5D472AA}"/>
          </ac:spMkLst>
        </pc:spChg>
        <pc:spChg chg="add mod">
          <ac:chgData name="Wang Haozhou" userId="35baf9bfce3de29c" providerId="LiveId" clId="{7C2AC24F-7EDE-402E-88F3-6EA4D5B1D612}" dt="2022-07-27T15:43:35.581" v="2"/>
          <ac:spMkLst>
            <pc:docMk/>
            <pc:sldMk cId="415369177" sldId="257"/>
            <ac:spMk id="19" creationId="{E6211923-96C0-091C-51FD-81E372416B49}"/>
          </ac:spMkLst>
        </pc:spChg>
        <pc:spChg chg="add mod">
          <ac:chgData name="Wang Haozhou" userId="35baf9bfce3de29c" providerId="LiveId" clId="{7C2AC24F-7EDE-402E-88F3-6EA4D5B1D612}" dt="2022-07-27T15:43:35.581" v="2"/>
          <ac:spMkLst>
            <pc:docMk/>
            <pc:sldMk cId="415369177" sldId="257"/>
            <ac:spMk id="21" creationId="{E6ECBB57-A0BB-4517-E325-02AAD8F973D7}"/>
          </ac:spMkLst>
        </pc:spChg>
        <pc:spChg chg="add mod">
          <ac:chgData name="Wang Haozhou" userId="35baf9bfce3de29c" providerId="LiveId" clId="{7C2AC24F-7EDE-402E-88F3-6EA4D5B1D612}" dt="2022-07-27T15:43:35.581" v="2"/>
          <ac:spMkLst>
            <pc:docMk/>
            <pc:sldMk cId="415369177" sldId="257"/>
            <ac:spMk id="22" creationId="{00574155-F28F-1E23-BDE1-F7E2B377D148}"/>
          </ac:spMkLst>
        </pc:spChg>
        <pc:spChg chg="add mod">
          <ac:chgData name="Wang Haozhou" userId="35baf9bfce3de29c" providerId="LiveId" clId="{7C2AC24F-7EDE-402E-88F3-6EA4D5B1D612}" dt="2022-07-27T15:43:35.581" v="2"/>
          <ac:spMkLst>
            <pc:docMk/>
            <pc:sldMk cId="415369177" sldId="257"/>
            <ac:spMk id="23" creationId="{F7725621-E1B9-452F-EB15-ECCA67392757}"/>
          </ac:spMkLst>
        </pc:spChg>
        <pc:spChg chg="add mod">
          <ac:chgData name="Wang Haozhou" userId="35baf9bfce3de29c" providerId="LiveId" clId="{7C2AC24F-7EDE-402E-88F3-6EA4D5B1D612}" dt="2022-07-27T15:43:35.581" v="2"/>
          <ac:spMkLst>
            <pc:docMk/>
            <pc:sldMk cId="415369177" sldId="257"/>
            <ac:spMk id="24" creationId="{8C570861-A6A8-4321-21C6-F91EEE9E6DC7}"/>
          </ac:spMkLst>
        </pc:spChg>
        <pc:spChg chg="add mod">
          <ac:chgData name="Wang Haozhou" userId="35baf9bfce3de29c" providerId="LiveId" clId="{7C2AC24F-7EDE-402E-88F3-6EA4D5B1D612}" dt="2022-07-27T15:43:35.581" v="2"/>
          <ac:spMkLst>
            <pc:docMk/>
            <pc:sldMk cId="415369177" sldId="257"/>
            <ac:spMk id="25" creationId="{BA8F6133-8270-F9B2-DF9C-59C3BBFDCEFA}"/>
          </ac:spMkLst>
        </pc:spChg>
        <pc:spChg chg="add mod">
          <ac:chgData name="Wang Haozhou" userId="35baf9bfce3de29c" providerId="LiveId" clId="{7C2AC24F-7EDE-402E-88F3-6EA4D5B1D612}" dt="2022-07-27T15:43:35.581" v="2"/>
          <ac:spMkLst>
            <pc:docMk/>
            <pc:sldMk cId="415369177" sldId="257"/>
            <ac:spMk id="26" creationId="{DFB6A537-2C24-167E-7725-998593CF0FAE}"/>
          </ac:spMkLst>
        </pc:spChg>
        <pc:spChg chg="add mod">
          <ac:chgData name="Wang Haozhou" userId="35baf9bfce3de29c" providerId="LiveId" clId="{7C2AC24F-7EDE-402E-88F3-6EA4D5B1D612}" dt="2022-07-27T15:43:35.581" v="2"/>
          <ac:spMkLst>
            <pc:docMk/>
            <pc:sldMk cId="415369177" sldId="257"/>
            <ac:spMk id="27" creationId="{A7272280-5E15-AA2F-48CC-99EE9EF5C539}"/>
          </ac:spMkLst>
        </pc:spChg>
        <pc:spChg chg="add mod">
          <ac:chgData name="Wang Haozhou" userId="35baf9bfce3de29c" providerId="LiveId" clId="{7C2AC24F-7EDE-402E-88F3-6EA4D5B1D612}" dt="2022-07-27T15:43:35.581" v="2"/>
          <ac:spMkLst>
            <pc:docMk/>
            <pc:sldMk cId="415369177" sldId="257"/>
            <ac:spMk id="28" creationId="{101CAB6A-7B28-A302-6F62-ECFE69BE87FD}"/>
          </ac:spMkLst>
        </pc:spChg>
        <pc:spChg chg="add mod">
          <ac:chgData name="Wang Haozhou" userId="35baf9bfce3de29c" providerId="LiveId" clId="{7C2AC24F-7EDE-402E-88F3-6EA4D5B1D612}" dt="2022-07-27T15:43:35.581" v="2"/>
          <ac:spMkLst>
            <pc:docMk/>
            <pc:sldMk cId="415369177" sldId="257"/>
            <ac:spMk id="29" creationId="{3EAE7979-F8FF-A54B-BA2E-8ED6246B7BB5}"/>
          </ac:spMkLst>
        </pc:spChg>
        <pc:spChg chg="add mod">
          <ac:chgData name="Wang Haozhou" userId="35baf9bfce3de29c" providerId="LiveId" clId="{7C2AC24F-7EDE-402E-88F3-6EA4D5B1D612}" dt="2022-07-27T15:43:35.581" v="2"/>
          <ac:spMkLst>
            <pc:docMk/>
            <pc:sldMk cId="415369177" sldId="257"/>
            <ac:spMk id="30" creationId="{E8F78A73-5E81-02D3-B662-834E410052A7}"/>
          </ac:spMkLst>
        </pc:spChg>
        <pc:cxnChg chg="add mod">
          <ac:chgData name="Wang Haozhou" userId="35baf9bfce3de29c" providerId="LiveId" clId="{7C2AC24F-7EDE-402E-88F3-6EA4D5B1D612}" dt="2022-07-27T15:43:35.581" v="2"/>
          <ac:cxnSpMkLst>
            <pc:docMk/>
            <pc:sldMk cId="415369177" sldId="257"/>
            <ac:cxnSpMk id="20" creationId="{FF28B8BE-F47A-B078-29AA-84F16F7E5C1C}"/>
          </ac:cxnSpMkLst>
        </pc:cxn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949E8B2-B400-F001-E318-7FF822CF5A4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64AFC322-2F2E-D7E5-5859-CB18CCEBFAB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F2DA6DE-BB54-060C-B251-63E8458114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2BDC89-9E9E-3E48-98D5-B035B26EE505}" type="datetimeFigureOut">
              <a:rPr kumimoji="1" lang="zh-CN" altLang="en-US" smtClean="0"/>
              <a:t>2024/11/1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D531F2A-E3DF-5453-3F8F-1202C2FD4D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C078B48-AE79-5F60-14A6-9E84D8341A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4E6866-E521-B14B-88A2-942701E30EFB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17851430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5B2A29-4FB3-6CD8-736E-65EFD25A56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567EB2AE-76B4-4E31-F8C1-8A78DC731E5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7438BAE-3F4A-E198-21D8-79A1923A1C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2BDC89-9E9E-3E48-98D5-B035B26EE505}" type="datetimeFigureOut">
              <a:rPr kumimoji="1" lang="zh-CN" altLang="en-US" smtClean="0"/>
              <a:t>2024/11/1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BD09E127-FE7B-075C-08A3-D0FBF0C6EC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5D312D5-D734-5F6B-415C-95C27E3400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4E6866-E521-B14B-88A2-942701E30EFB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642964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4A0E42D8-FD4F-A2F5-1A41-43ED3FD5F0E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2C19F979-FA5D-48E1-E744-3838190ABFC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1CD2491F-D421-6A15-ED37-76AFBFE4EF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2BDC89-9E9E-3E48-98D5-B035B26EE505}" type="datetimeFigureOut">
              <a:rPr kumimoji="1" lang="zh-CN" altLang="en-US" smtClean="0"/>
              <a:t>2024/11/1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6BC2658-ED87-A753-BD1E-B4818A70DD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C47CFC1E-A34D-6AA5-F171-DB3BFAACB7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4E6866-E521-B14B-88A2-942701E30EFB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8883354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8E6F9BC-813E-94F2-6E2C-0B356E3C1F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13190C2-A8E2-AB0B-3C4D-FAA7DE2DAAB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FCACAC1-FEE4-2412-E3B2-1B85314541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2BDC89-9E9E-3E48-98D5-B035B26EE505}" type="datetimeFigureOut">
              <a:rPr kumimoji="1" lang="zh-CN" altLang="en-US" smtClean="0"/>
              <a:t>2024/11/1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F157FF5-63D1-F54B-D939-720C3C5EDA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A6E86D2-BFBD-1D8B-5B9B-36A78FE9F6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4E6866-E521-B14B-88A2-942701E30EFB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463186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127E8BC-18D3-6020-7ABF-559C5A1B14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0B270B94-F7BC-32AA-8E8C-CD800497756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CB960EAC-1567-849E-386A-2774497541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2BDC89-9E9E-3E48-98D5-B035B26EE505}" type="datetimeFigureOut">
              <a:rPr kumimoji="1" lang="zh-CN" altLang="en-US" smtClean="0"/>
              <a:t>2024/11/1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FDF18E11-F6E0-A25A-F2FE-4142F2DE78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1DD0FE80-22C3-2CED-A850-0C5A0C4EA0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4E6866-E521-B14B-88A2-942701E30EFB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5411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9BD52ED-B6B4-E61D-940B-86991220A2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E4C9E3B-2416-345F-3D58-620E828B008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199633C6-B33E-00A8-E310-7CF08FFCF00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1EA1335-FB6C-09D4-60CC-144A15E299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2BDC89-9E9E-3E48-98D5-B035B26EE505}" type="datetimeFigureOut">
              <a:rPr kumimoji="1" lang="zh-CN" altLang="en-US" smtClean="0"/>
              <a:t>2024/11/1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A5D13CA9-25E4-F748-391F-0C7E569FE4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B06CA67-88A9-4872-DF75-72DE8726C0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4E6866-E521-B14B-88A2-942701E30EFB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8848154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CFB9AFB-3303-0B1A-C66C-C2B0BFA27A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8C1ADC05-DBD5-5C03-4B0B-FC13A5CAB79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C35B1BD0-CEF0-8B86-62B5-7C5F66908A2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7825E6D2-A616-F38C-3178-49DFD960994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FEC84E31-6005-72E1-3F42-2B325744C55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763A3AEF-2157-0881-4251-848627665B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2BDC89-9E9E-3E48-98D5-B035B26EE505}" type="datetimeFigureOut">
              <a:rPr kumimoji="1" lang="zh-CN" altLang="en-US" smtClean="0"/>
              <a:t>2024/11/1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CB399C2F-7B3C-F428-73B3-92A368CBD8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FDDC75F1-599D-987A-FDB9-5F321721B9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4E6866-E521-B14B-88A2-942701E30EFB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49712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434AFB6-4D93-57DD-1947-20F2EE616D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C5603373-2BD5-2087-D708-F50AEA128A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2BDC89-9E9E-3E48-98D5-B035B26EE505}" type="datetimeFigureOut">
              <a:rPr kumimoji="1" lang="zh-CN" altLang="en-US" smtClean="0"/>
              <a:t>2024/11/1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DDAE4586-2B80-9336-EB76-C7D124903B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38B9092-E321-A96A-1019-15AF9B2270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4E6866-E521-B14B-88A2-942701E30EFB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710215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A0C5CC0B-2EE8-62D4-645C-DA1F037769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2BDC89-9E9E-3E48-98D5-B035B26EE505}" type="datetimeFigureOut">
              <a:rPr kumimoji="1" lang="zh-CN" altLang="en-US" smtClean="0"/>
              <a:t>2024/11/1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D5B3E14F-0A40-A04B-881A-349EABDCCF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8B1B4398-EB34-CC18-AE66-9115FF30F8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4E6866-E521-B14B-88A2-942701E30EFB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921795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95696C1-C357-713F-902E-3B1706CD81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E90EDA90-038E-2F71-F2B6-20EB37242DE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C78A512A-6D63-F383-8637-26706B2733A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BE415967-F8CB-655B-CCC1-3050D0A0BD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2BDC89-9E9E-3E48-98D5-B035B26EE505}" type="datetimeFigureOut">
              <a:rPr kumimoji="1" lang="zh-CN" altLang="en-US" smtClean="0"/>
              <a:t>2024/11/1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8F753E1-592D-1A8F-1577-E71A81F18D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AE3537CB-67BA-9152-839B-E9F57D9851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4E6866-E521-B14B-88A2-942701E30EFB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953465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C8F07C6-FAF0-9A63-0D94-559CCDEC14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38244E9E-38CB-5C24-2068-A55F6A6D476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3E28B5A2-27D7-7101-6F3F-6A7161203BB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DB81133-0625-7A94-9092-86FAD2E2A3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2BDC89-9E9E-3E48-98D5-B035B26EE505}" type="datetimeFigureOut">
              <a:rPr kumimoji="1" lang="zh-CN" altLang="en-US" smtClean="0"/>
              <a:t>2024/11/1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A4A2A9B9-0B83-9EAE-9535-590ED1086C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CBAAB98-EFA3-A5CE-92EF-5030B7A3C2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4E6866-E521-B14B-88A2-942701E30EFB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9669481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7F60AB82-4600-E1FF-D8D2-EDBDD2534B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713D8AC-903B-6CF7-2B68-46C6D6F5B70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67922E44-7F9B-C7A4-ACED-23C669C658F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2BDC89-9E9E-3E48-98D5-B035B26EE505}" type="datetimeFigureOut">
              <a:rPr kumimoji="1" lang="zh-CN" altLang="en-US" smtClean="0"/>
              <a:t>2024/11/1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FC7ABBC-A6E1-7AC3-24FE-4CCAA4BCECC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ED27246C-8112-A85A-816F-339AE7554EA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4E6866-E521-B14B-88A2-942701E30EFB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7404263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任意形状 3">
            <a:extLst>
              <a:ext uri="{FF2B5EF4-FFF2-40B4-BE49-F238E27FC236}">
                <a16:creationId xmlns:a16="http://schemas.microsoft.com/office/drawing/2014/main" id="{A8160E3D-3487-BA20-56DE-934141C169C3}"/>
              </a:ext>
            </a:extLst>
          </p:cNvPr>
          <p:cNvSpPr/>
          <p:nvPr/>
        </p:nvSpPr>
        <p:spPr>
          <a:xfrm>
            <a:off x="536027" y="528884"/>
            <a:ext cx="1797269" cy="1776248"/>
          </a:xfrm>
          <a:custGeom>
            <a:avLst/>
            <a:gdLst>
              <a:gd name="connsiteX0" fmla="*/ 557049 w 1797269"/>
              <a:gd name="connsiteY0" fmla="*/ 0 h 1776248"/>
              <a:gd name="connsiteX1" fmla="*/ 0 w 1797269"/>
              <a:gd name="connsiteY1" fmla="*/ 830317 h 1776248"/>
              <a:gd name="connsiteX2" fmla="*/ 367862 w 1797269"/>
              <a:gd name="connsiteY2" fmla="*/ 1597572 h 1776248"/>
              <a:gd name="connsiteX3" fmla="*/ 1261242 w 1797269"/>
              <a:gd name="connsiteY3" fmla="*/ 1776248 h 1776248"/>
              <a:gd name="connsiteX4" fmla="*/ 1797269 w 1797269"/>
              <a:gd name="connsiteY4" fmla="*/ 798786 h 1776248"/>
              <a:gd name="connsiteX5" fmla="*/ 557049 w 1797269"/>
              <a:gd name="connsiteY5" fmla="*/ 0 h 17762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797269" h="1776248">
                <a:moveTo>
                  <a:pt x="557049" y="0"/>
                </a:moveTo>
                <a:lnTo>
                  <a:pt x="0" y="830317"/>
                </a:lnTo>
                <a:lnTo>
                  <a:pt x="367862" y="1597572"/>
                </a:lnTo>
                <a:lnTo>
                  <a:pt x="1261242" y="1776248"/>
                </a:lnTo>
                <a:lnTo>
                  <a:pt x="1797269" y="798786"/>
                </a:lnTo>
                <a:lnTo>
                  <a:pt x="557049" y="0"/>
                </a:lnTo>
                <a:close/>
              </a:path>
            </a:pathLst>
          </a:cu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5" name="任意形状 4">
            <a:extLst>
              <a:ext uri="{FF2B5EF4-FFF2-40B4-BE49-F238E27FC236}">
                <a16:creationId xmlns:a16="http://schemas.microsoft.com/office/drawing/2014/main" id="{D8CFD9B5-ED38-2753-2E40-C4FB68621D81}"/>
              </a:ext>
            </a:extLst>
          </p:cNvPr>
          <p:cNvSpPr/>
          <p:nvPr/>
        </p:nvSpPr>
        <p:spPr>
          <a:xfrm>
            <a:off x="3599787" y="460565"/>
            <a:ext cx="1797269" cy="1776248"/>
          </a:xfrm>
          <a:custGeom>
            <a:avLst/>
            <a:gdLst>
              <a:gd name="connsiteX0" fmla="*/ 557049 w 1797269"/>
              <a:gd name="connsiteY0" fmla="*/ 0 h 1776248"/>
              <a:gd name="connsiteX1" fmla="*/ 0 w 1797269"/>
              <a:gd name="connsiteY1" fmla="*/ 830317 h 1776248"/>
              <a:gd name="connsiteX2" fmla="*/ 367862 w 1797269"/>
              <a:gd name="connsiteY2" fmla="*/ 1597572 h 1776248"/>
              <a:gd name="connsiteX3" fmla="*/ 1261242 w 1797269"/>
              <a:gd name="connsiteY3" fmla="*/ 1776248 h 1776248"/>
              <a:gd name="connsiteX4" fmla="*/ 1797269 w 1797269"/>
              <a:gd name="connsiteY4" fmla="*/ 798786 h 1776248"/>
              <a:gd name="connsiteX5" fmla="*/ 557049 w 1797269"/>
              <a:gd name="connsiteY5" fmla="*/ 0 h 17762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797269" h="1776248">
                <a:moveTo>
                  <a:pt x="557049" y="0"/>
                </a:moveTo>
                <a:lnTo>
                  <a:pt x="0" y="830317"/>
                </a:lnTo>
                <a:lnTo>
                  <a:pt x="367862" y="1597572"/>
                </a:lnTo>
                <a:lnTo>
                  <a:pt x="1261242" y="1776248"/>
                </a:lnTo>
                <a:lnTo>
                  <a:pt x="1797269" y="798786"/>
                </a:lnTo>
                <a:lnTo>
                  <a:pt x="557049" y="0"/>
                </a:lnTo>
                <a:close/>
              </a:path>
            </a:pathLst>
          </a:cu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id="{35A5226D-4EA9-3B7B-1ABC-DE5E1C45C0F8}"/>
              </a:ext>
            </a:extLst>
          </p:cNvPr>
          <p:cNvSpPr/>
          <p:nvPr/>
        </p:nvSpPr>
        <p:spPr>
          <a:xfrm>
            <a:off x="1040523" y="492097"/>
            <a:ext cx="115613" cy="11561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id="{642EB53F-9BAE-17B7-F4BF-59C29192121F}"/>
              </a:ext>
            </a:extLst>
          </p:cNvPr>
          <p:cNvSpPr/>
          <p:nvPr/>
        </p:nvSpPr>
        <p:spPr>
          <a:xfrm>
            <a:off x="478220" y="1348689"/>
            <a:ext cx="115613" cy="11561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id="{EBD248CC-D7BC-4C46-41F4-BD8A20D65EA6}"/>
              </a:ext>
            </a:extLst>
          </p:cNvPr>
          <p:cNvSpPr/>
          <p:nvPr/>
        </p:nvSpPr>
        <p:spPr>
          <a:xfrm>
            <a:off x="846081" y="2063394"/>
            <a:ext cx="115613" cy="11561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id="{658C2EEB-960D-434E-7A48-C95A09FA96FA}"/>
              </a:ext>
            </a:extLst>
          </p:cNvPr>
          <p:cNvSpPr/>
          <p:nvPr/>
        </p:nvSpPr>
        <p:spPr>
          <a:xfrm>
            <a:off x="1728951" y="2226306"/>
            <a:ext cx="115613" cy="11561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id="{FDFCB00A-D34F-1C62-A3DE-818F5B14EF71}"/>
              </a:ext>
            </a:extLst>
          </p:cNvPr>
          <p:cNvSpPr/>
          <p:nvPr/>
        </p:nvSpPr>
        <p:spPr>
          <a:xfrm>
            <a:off x="2275489" y="1290882"/>
            <a:ext cx="115613" cy="11561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id="{22A34BCA-8761-9B3D-1E3B-68798672DE2D}"/>
              </a:ext>
            </a:extLst>
          </p:cNvPr>
          <p:cNvSpPr/>
          <p:nvPr/>
        </p:nvSpPr>
        <p:spPr>
          <a:xfrm>
            <a:off x="2075791" y="1091184"/>
            <a:ext cx="515007" cy="515007"/>
          </a:xfrm>
          <a:prstGeom prst="ellipse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id="{384FA276-C3C6-5587-778D-62ABF7977DF5}"/>
              </a:ext>
            </a:extLst>
          </p:cNvPr>
          <p:cNvSpPr/>
          <p:nvPr/>
        </p:nvSpPr>
        <p:spPr>
          <a:xfrm>
            <a:off x="1529253" y="2023978"/>
            <a:ext cx="515007" cy="515007"/>
          </a:xfrm>
          <a:prstGeom prst="ellipse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3" name="椭圆 12">
            <a:extLst>
              <a:ext uri="{FF2B5EF4-FFF2-40B4-BE49-F238E27FC236}">
                <a16:creationId xmlns:a16="http://schemas.microsoft.com/office/drawing/2014/main" id="{CA609F47-3BC2-578E-7811-3D18D32C3F31}"/>
              </a:ext>
            </a:extLst>
          </p:cNvPr>
          <p:cNvSpPr/>
          <p:nvPr/>
        </p:nvSpPr>
        <p:spPr>
          <a:xfrm>
            <a:off x="651637" y="1863696"/>
            <a:ext cx="515007" cy="515007"/>
          </a:xfrm>
          <a:prstGeom prst="ellipse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4" name="椭圆 13">
            <a:extLst>
              <a:ext uri="{FF2B5EF4-FFF2-40B4-BE49-F238E27FC236}">
                <a16:creationId xmlns:a16="http://schemas.microsoft.com/office/drawing/2014/main" id="{2CE63015-A6AC-499D-2B2E-8AC724CACB2A}"/>
              </a:ext>
            </a:extLst>
          </p:cNvPr>
          <p:cNvSpPr/>
          <p:nvPr/>
        </p:nvSpPr>
        <p:spPr>
          <a:xfrm>
            <a:off x="278525" y="1127967"/>
            <a:ext cx="515007" cy="515007"/>
          </a:xfrm>
          <a:prstGeom prst="ellipse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5" name="椭圆 14">
            <a:extLst>
              <a:ext uri="{FF2B5EF4-FFF2-40B4-BE49-F238E27FC236}">
                <a16:creationId xmlns:a16="http://schemas.microsoft.com/office/drawing/2014/main" id="{E53D9D44-1DB5-3E10-9B9F-E15D85F72686}"/>
              </a:ext>
            </a:extLst>
          </p:cNvPr>
          <p:cNvSpPr/>
          <p:nvPr/>
        </p:nvSpPr>
        <p:spPr>
          <a:xfrm>
            <a:off x="840825" y="295031"/>
            <a:ext cx="515007" cy="515007"/>
          </a:xfrm>
          <a:prstGeom prst="ellipse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6" name="任意形状 15">
            <a:extLst>
              <a:ext uri="{FF2B5EF4-FFF2-40B4-BE49-F238E27FC236}">
                <a16:creationId xmlns:a16="http://schemas.microsoft.com/office/drawing/2014/main" id="{024EE989-155B-C89F-E47E-8B9F811E015F}"/>
              </a:ext>
            </a:extLst>
          </p:cNvPr>
          <p:cNvSpPr/>
          <p:nvPr/>
        </p:nvSpPr>
        <p:spPr>
          <a:xfrm>
            <a:off x="3326519" y="190493"/>
            <a:ext cx="2343806" cy="2316392"/>
          </a:xfrm>
          <a:custGeom>
            <a:avLst/>
            <a:gdLst>
              <a:gd name="connsiteX0" fmla="*/ 557049 w 1797269"/>
              <a:gd name="connsiteY0" fmla="*/ 0 h 1776248"/>
              <a:gd name="connsiteX1" fmla="*/ 0 w 1797269"/>
              <a:gd name="connsiteY1" fmla="*/ 830317 h 1776248"/>
              <a:gd name="connsiteX2" fmla="*/ 367862 w 1797269"/>
              <a:gd name="connsiteY2" fmla="*/ 1597572 h 1776248"/>
              <a:gd name="connsiteX3" fmla="*/ 1261242 w 1797269"/>
              <a:gd name="connsiteY3" fmla="*/ 1776248 h 1776248"/>
              <a:gd name="connsiteX4" fmla="*/ 1797269 w 1797269"/>
              <a:gd name="connsiteY4" fmla="*/ 798786 h 1776248"/>
              <a:gd name="connsiteX5" fmla="*/ 557049 w 1797269"/>
              <a:gd name="connsiteY5" fmla="*/ 0 h 17762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797269" h="1776248">
                <a:moveTo>
                  <a:pt x="557049" y="0"/>
                </a:moveTo>
                <a:lnTo>
                  <a:pt x="0" y="830317"/>
                </a:lnTo>
                <a:lnTo>
                  <a:pt x="367862" y="1597572"/>
                </a:lnTo>
                <a:lnTo>
                  <a:pt x="1261242" y="1776248"/>
                </a:lnTo>
                <a:lnTo>
                  <a:pt x="1797269" y="798786"/>
                </a:lnTo>
                <a:lnTo>
                  <a:pt x="557049" y="0"/>
                </a:lnTo>
                <a:close/>
              </a:path>
            </a:pathLst>
          </a:cu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D3F3BF93-11FE-8892-ACB2-15B519F145BA}"/>
              </a:ext>
            </a:extLst>
          </p:cNvPr>
          <p:cNvSpPr txBox="1"/>
          <p:nvPr/>
        </p:nvSpPr>
        <p:spPr>
          <a:xfrm>
            <a:off x="554971" y="2743203"/>
            <a:ext cx="16017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dirty="0"/>
              <a:t>mode="point"</a:t>
            </a:r>
            <a:endParaRPr kumimoji="1" lang="zh-CN" altLang="en-US" dirty="0"/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B0506E45-35D7-A78E-A88B-BB3C9B22C568}"/>
              </a:ext>
            </a:extLst>
          </p:cNvPr>
          <p:cNvSpPr txBox="1"/>
          <p:nvPr/>
        </p:nvSpPr>
        <p:spPr>
          <a:xfrm>
            <a:off x="3753666" y="2743203"/>
            <a:ext cx="14895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dirty="0"/>
              <a:t>mode="face"</a:t>
            </a:r>
            <a:endParaRPr kumimoji="1" lang="zh-CN" altLang="en-US" dirty="0"/>
          </a:p>
        </p:txBody>
      </p:sp>
      <p:cxnSp>
        <p:nvCxnSpPr>
          <p:cNvPr id="20" name="直线箭头连接符 19">
            <a:extLst>
              <a:ext uri="{FF2B5EF4-FFF2-40B4-BE49-F238E27FC236}">
                <a16:creationId xmlns:a16="http://schemas.microsoft.com/office/drawing/2014/main" id="{BFE7165C-8ABB-F0E4-55D2-422B57F3635D}"/>
              </a:ext>
            </a:extLst>
          </p:cNvPr>
          <p:cNvCxnSpPr>
            <a:endCxn id="11" idx="6"/>
          </p:cNvCxnSpPr>
          <p:nvPr/>
        </p:nvCxnSpPr>
        <p:spPr>
          <a:xfrm>
            <a:off x="2391102" y="1348687"/>
            <a:ext cx="199696" cy="1"/>
          </a:xfrm>
          <a:prstGeom prst="straightConnector1">
            <a:avLst/>
          </a:prstGeom>
          <a:ln>
            <a:solidFill>
              <a:srgbClr val="FF0000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线箭头连接符 20">
            <a:extLst>
              <a:ext uri="{FF2B5EF4-FFF2-40B4-BE49-F238E27FC236}">
                <a16:creationId xmlns:a16="http://schemas.microsoft.com/office/drawing/2014/main" id="{8A4983D0-7862-3E51-5590-A46CC907007C}"/>
              </a:ext>
            </a:extLst>
          </p:cNvPr>
          <p:cNvCxnSpPr>
            <a:cxnSpLocks/>
          </p:cNvCxnSpPr>
          <p:nvPr/>
        </p:nvCxnSpPr>
        <p:spPr>
          <a:xfrm>
            <a:off x="3657595" y="777764"/>
            <a:ext cx="199702" cy="148363"/>
          </a:xfrm>
          <a:prstGeom prst="straightConnector1">
            <a:avLst/>
          </a:prstGeom>
          <a:ln>
            <a:solidFill>
              <a:srgbClr val="FF0000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文本框 25">
            <a:extLst>
              <a:ext uri="{FF2B5EF4-FFF2-40B4-BE49-F238E27FC236}">
                <a16:creationId xmlns:a16="http://schemas.microsoft.com/office/drawing/2014/main" id="{2547ADFC-AC26-8D78-A253-FC367920D5F9}"/>
              </a:ext>
            </a:extLst>
          </p:cNvPr>
          <p:cNvSpPr txBox="1"/>
          <p:nvPr/>
        </p:nvSpPr>
        <p:spPr>
          <a:xfrm>
            <a:off x="2341175" y="1359713"/>
            <a:ext cx="7761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dirty="0">
                <a:solidFill>
                  <a:srgbClr val="FF0000"/>
                </a:solidFill>
              </a:rPr>
              <a:t>buffer</a:t>
            </a:r>
            <a:endParaRPr kumimoji="1" lang="zh-CN" altLang="en-US" dirty="0">
              <a:solidFill>
                <a:srgbClr val="FF0000"/>
              </a:solidFill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02E14BD6-F7B1-CE84-7D03-D27712566D74}"/>
              </a:ext>
            </a:extLst>
          </p:cNvPr>
          <p:cNvSpPr txBox="1"/>
          <p:nvPr/>
        </p:nvSpPr>
        <p:spPr>
          <a:xfrm>
            <a:off x="2996238" y="800203"/>
            <a:ext cx="7761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dirty="0">
                <a:solidFill>
                  <a:srgbClr val="FF0000"/>
                </a:solidFill>
              </a:rPr>
              <a:t>buffer</a:t>
            </a:r>
            <a:endParaRPr kumimoji="1" lang="zh-CN" alt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906095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F1F10376-F427-F36A-6473-FCEF848C877E}"/>
              </a:ext>
            </a:extLst>
          </p:cNvPr>
          <p:cNvSpPr/>
          <p:nvPr/>
        </p:nvSpPr>
        <p:spPr>
          <a:xfrm>
            <a:off x="7395633" y="184375"/>
            <a:ext cx="3200400" cy="1898197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80B21296-642C-B7B7-6DAA-E5D0AC53C0D6}"/>
              </a:ext>
            </a:extLst>
          </p:cNvPr>
          <p:cNvSpPr/>
          <p:nvPr/>
        </p:nvSpPr>
        <p:spPr>
          <a:xfrm>
            <a:off x="5376523" y="817108"/>
            <a:ext cx="1677761" cy="1469571"/>
          </a:xfrm>
          <a:custGeom>
            <a:avLst/>
            <a:gdLst>
              <a:gd name="connsiteX0" fmla="*/ 738868 w 1677761"/>
              <a:gd name="connsiteY0" fmla="*/ 0 h 1469571"/>
              <a:gd name="connsiteX1" fmla="*/ 0 w 1677761"/>
              <a:gd name="connsiteY1" fmla="*/ 926646 h 1469571"/>
              <a:gd name="connsiteX2" fmla="*/ 861333 w 1677761"/>
              <a:gd name="connsiteY2" fmla="*/ 1469571 h 1469571"/>
              <a:gd name="connsiteX3" fmla="*/ 1677761 w 1677761"/>
              <a:gd name="connsiteY3" fmla="*/ 693964 h 1469571"/>
              <a:gd name="connsiteX4" fmla="*/ 738868 w 1677761"/>
              <a:gd name="connsiteY4" fmla="*/ 0 h 14695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77761" h="1469571">
                <a:moveTo>
                  <a:pt x="738868" y="0"/>
                </a:moveTo>
                <a:lnTo>
                  <a:pt x="0" y="926646"/>
                </a:lnTo>
                <a:lnTo>
                  <a:pt x="861333" y="1469571"/>
                </a:lnTo>
                <a:lnTo>
                  <a:pt x="1677761" y="693964"/>
                </a:lnTo>
                <a:lnTo>
                  <a:pt x="738868" y="0"/>
                </a:lnTo>
                <a:close/>
              </a:path>
            </a:pathLst>
          </a:cu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4D211FA5-2412-9145-5CEA-1085ADC05C6B}"/>
              </a:ext>
            </a:extLst>
          </p:cNvPr>
          <p:cNvSpPr/>
          <p:nvPr/>
        </p:nvSpPr>
        <p:spPr>
          <a:xfrm>
            <a:off x="220436" y="176211"/>
            <a:ext cx="3200400" cy="1898197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4FD604BD-1112-9A9C-B52D-2C703A080764}"/>
              </a:ext>
            </a:extLst>
          </p:cNvPr>
          <p:cNvSpPr/>
          <p:nvPr/>
        </p:nvSpPr>
        <p:spPr>
          <a:xfrm>
            <a:off x="1710418" y="817108"/>
            <a:ext cx="1677761" cy="1469571"/>
          </a:xfrm>
          <a:custGeom>
            <a:avLst/>
            <a:gdLst>
              <a:gd name="connsiteX0" fmla="*/ 738868 w 1677761"/>
              <a:gd name="connsiteY0" fmla="*/ 0 h 1469571"/>
              <a:gd name="connsiteX1" fmla="*/ 0 w 1677761"/>
              <a:gd name="connsiteY1" fmla="*/ 926646 h 1469571"/>
              <a:gd name="connsiteX2" fmla="*/ 861333 w 1677761"/>
              <a:gd name="connsiteY2" fmla="*/ 1469571 h 1469571"/>
              <a:gd name="connsiteX3" fmla="*/ 1677761 w 1677761"/>
              <a:gd name="connsiteY3" fmla="*/ 693964 h 1469571"/>
              <a:gd name="connsiteX4" fmla="*/ 738868 w 1677761"/>
              <a:gd name="connsiteY4" fmla="*/ 0 h 14695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77761" h="1469571">
                <a:moveTo>
                  <a:pt x="738868" y="0"/>
                </a:moveTo>
                <a:lnTo>
                  <a:pt x="0" y="926646"/>
                </a:lnTo>
                <a:lnTo>
                  <a:pt x="861333" y="1469571"/>
                </a:lnTo>
                <a:lnTo>
                  <a:pt x="1677761" y="693964"/>
                </a:lnTo>
                <a:lnTo>
                  <a:pt x="738868" y="0"/>
                </a:lnTo>
                <a:close/>
              </a:path>
            </a:pathLst>
          </a:custGeom>
          <a:noFill/>
          <a:ln w="9525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6F0B93C1-AC38-0A10-92BE-79A49B375FB0}"/>
              </a:ext>
            </a:extLst>
          </p:cNvPr>
          <p:cNvSpPr/>
          <p:nvPr/>
        </p:nvSpPr>
        <p:spPr>
          <a:xfrm>
            <a:off x="3887561" y="176211"/>
            <a:ext cx="3200400" cy="1898197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任意多边形: 形状 8">
            <a:extLst>
              <a:ext uri="{FF2B5EF4-FFF2-40B4-BE49-F238E27FC236}">
                <a16:creationId xmlns:a16="http://schemas.microsoft.com/office/drawing/2014/main" id="{A3434A03-0F26-906D-8ABF-9191F624A6F4}"/>
              </a:ext>
            </a:extLst>
          </p:cNvPr>
          <p:cNvSpPr/>
          <p:nvPr/>
        </p:nvSpPr>
        <p:spPr>
          <a:xfrm>
            <a:off x="5377543" y="817108"/>
            <a:ext cx="1677761" cy="1265464"/>
          </a:xfrm>
          <a:custGeom>
            <a:avLst/>
            <a:gdLst>
              <a:gd name="connsiteX0" fmla="*/ 738868 w 1677761"/>
              <a:gd name="connsiteY0" fmla="*/ 0 h 1469571"/>
              <a:gd name="connsiteX1" fmla="*/ 0 w 1677761"/>
              <a:gd name="connsiteY1" fmla="*/ 926646 h 1469571"/>
              <a:gd name="connsiteX2" fmla="*/ 861333 w 1677761"/>
              <a:gd name="connsiteY2" fmla="*/ 1469571 h 1469571"/>
              <a:gd name="connsiteX3" fmla="*/ 1677761 w 1677761"/>
              <a:gd name="connsiteY3" fmla="*/ 693964 h 1469571"/>
              <a:gd name="connsiteX4" fmla="*/ 738868 w 1677761"/>
              <a:gd name="connsiteY4" fmla="*/ 0 h 1469571"/>
              <a:gd name="connsiteX0" fmla="*/ 738868 w 1677761"/>
              <a:gd name="connsiteY0" fmla="*/ 0 h 1265464"/>
              <a:gd name="connsiteX1" fmla="*/ 0 w 1677761"/>
              <a:gd name="connsiteY1" fmla="*/ 926646 h 1265464"/>
              <a:gd name="connsiteX2" fmla="*/ 857251 w 1677761"/>
              <a:gd name="connsiteY2" fmla="*/ 1265464 h 1265464"/>
              <a:gd name="connsiteX3" fmla="*/ 1677761 w 1677761"/>
              <a:gd name="connsiteY3" fmla="*/ 693964 h 1265464"/>
              <a:gd name="connsiteX4" fmla="*/ 738868 w 1677761"/>
              <a:gd name="connsiteY4" fmla="*/ 0 h 12654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77761" h="1265464">
                <a:moveTo>
                  <a:pt x="738868" y="0"/>
                </a:moveTo>
                <a:lnTo>
                  <a:pt x="0" y="926646"/>
                </a:lnTo>
                <a:lnTo>
                  <a:pt x="857251" y="1265464"/>
                </a:lnTo>
                <a:lnTo>
                  <a:pt x="1677761" y="693964"/>
                </a:lnTo>
                <a:lnTo>
                  <a:pt x="738868" y="0"/>
                </a:lnTo>
                <a:close/>
              </a:path>
            </a:pathLst>
          </a:custGeom>
          <a:noFill/>
          <a:ln w="9525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id="{8F59A137-5E3C-79BC-B073-EDF976CB487F}"/>
              </a:ext>
            </a:extLst>
          </p:cNvPr>
          <p:cNvSpPr/>
          <p:nvPr/>
        </p:nvSpPr>
        <p:spPr>
          <a:xfrm>
            <a:off x="8842603" y="825272"/>
            <a:ext cx="1677761" cy="1469571"/>
          </a:xfrm>
          <a:custGeom>
            <a:avLst/>
            <a:gdLst>
              <a:gd name="connsiteX0" fmla="*/ 738868 w 1677761"/>
              <a:gd name="connsiteY0" fmla="*/ 0 h 1469571"/>
              <a:gd name="connsiteX1" fmla="*/ 0 w 1677761"/>
              <a:gd name="connsiteY1" fmla="*/ 926646 h 1469571"/>
              <a:gd name="connsiteX2" fmla="*/ 861333 w 1677761"/>
              <a:gd name="connsiteY2" fmla="*/ 1469571 h 1469571"/>
              <a:gd name="connsiteX3" fmla="*/ 1677761 w 1677761"/>
              <a:gd name="connsiteY3" fmla="*/ 693964 h 1469571"/>
              <a:gd name="connsiteX4" fmla="*/ 738868 w 1677761"/>
              <a:gd name="connsiteY4" fmla="*/ 0 h 14695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77761" h="1469571">
                <a:moveTo>
                  <a:pt x="738868" y="0"/>
                </a:moveTo>
                <a:lnTo>
                  <a:pt x="0" y="926646"/>
                </a:lnTo>
                <a:lnTo>
                  <a:pt x="861333" y="1469571"/>
                </a:lnTo>
                <a:lnTo>
                  <a:pt x="1677761" y="693964"/>
                </a:lnTo>
                <a:lnTo>
                  <a:pt x="738868" y="0"/>
                </a:lnTo>
                <a:close/>
              </a:path>
            </a:pathLst>
          </a:custGeom>
          <a:noFill/>
          <a:ln w="9525" cap="flat" cmpd="sng" algn="ctr">
            <a:solidFill>
              <a:schemeClr val="accent2"/>
            </a:solidFill>
            <a:prstDash val="lg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id="{50C3A084-5C05-0FD0-E1A4-E155E28052DC}"/>
              </a:ext>
            </a:extLst>
          </p:cNvPr>
          <p:cNvSpPr/>
          <p:nvPr/>
        </p:nvSpPr>
        <p:spPr>
          <a:xfrm>
            <a:off x="2388054" y="768122"/>
            <a:ext cx="97972" cy="97972"/>
          </a:xfrm>
          <a:prstGeom prst="ellips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id="{2C199667-11DC-37E1-4805-9234408CEFCA}"/>
              </a:ext>
            </a:extLst>
          </p:cNvPr>
          <p:cNvSpPr/>
          <p:nvPr/>
        </p:nvSpPr>
        <p:spPr>
          <a:xfrm>
            <a:off x="1661432" y="1692047"/>
            <a:ext cx="97972" cy="97972"/>
          </a:xfrm>
          <a:prstGeom prst="ellips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>
            <a:extLst>
              <a:ext uri="{FF2B5EF4-FFF2-40B4-BE49-F238E27FC236}">
                <a16:creationId xmlns:a16="http://schemas.microsoft.com/office/drawing/2014/main" id="{99759670-FF99-8DA6-3E06-F83B4F0EDD8C}"/>
              </a:ext>
            </a:extLst>
          </p:cNvPr>
          <p:cNvSpPr/>
          <p:nvPr/>
        </p:nvSpPr>
        <p:spPr>
          <a:xfrm>
            <a:off x="3322864" y="1453921"/>
            <a:ext cx="97972" cy="97972"/>
          </a:xfrm>
          <a:prstGeom prst="ellips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>
            <a:extLst>
              <a:ext uri="{FF2B5EF4-FFF2-40B4-BE49-F238E27FC236}">
                <a16:creationId xmlns:a16="http://schemas.microsoft.com/office/drawing/2014/main" id="{5B54177D-97ED-089A-7B41-E5B9EA74B7AC}"/>
              </a:ext>
            </a:extLst>
          </p:cNvPr>
          <p:cNvSpPr/>
          <p:nvPr/>
        </p:nvSpPr>
        <p:spPr>
          <a:xfrm>
            <a:off x="2500312" y="2237693"/>
            <a:ext cx="97972" cy="97972"/>
          </a:xfrm>
          <a:prstGeom prst="ellips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>
            <a:extLst>
              <a:ext uri="{FF2B5EF4-FFF2-40B4-BE49-F238E27FC236}">
                <a16:creationId xmlns:a16="http://schemas.microsoft.com/office/drawing/2014/main" id="{60AB8E5A-6FF3-4C04-826E-79FDD209523C}"/>
              </a:ext>
            </a:extLst>
          </p:cNvPr>
          <p:cNvSpPr/>
          <p:nvPr/>
        </p:nvSpPr>
        <p:spPr>
          <a:xfrm>
            <a:off x="6063343" y="768122"/>
            <a:ext cx="97972" cy="97972"/>
          </a:xfrm>
          <a:prstGeom prst="ellips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>
            <a:extLst>
              <a:ext uri="{FF2B5EF4-FFF2-40B4-BE49-F238E27FC236}">
                <a16:creationId xmlns:a16="http://schemas.microsoft.com/office/drawing/2014/main" id="{A7C2B2A8-F1B2-82D2-BCFD-C23598269AEF}"/>
              </a:ext>
            </a:extLst>
          </p:cNvPr>
          <p:cNvSpPr/>
          <p:nvPr/>
        </p:nvSpPr>
        <p:spPr>
          <a:xfrm>
            <a:off x="5344886" y="1692047"/>
            <a:ext cx="97972" cy="97972"/>
          </a:xfrm>
          <a:prstGeom prst="ellips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>
            <a:extLst>
              <a:ext uri="{FF2B5EF4-FFF2-40B4-BE49-F238E27FC236}">
                <a16:creationId xmlns:a16="http://schemas.microsoft.com/office/drawing/2014/main" id="{B8677365-EAA9-3879-3131-2A16A1AE7D3A}"/>
              </a:ext>
            </a:extLst>
          </p:cNvPr>
          <p:cNvSpPr/>
          <p:nvPr/>
        </p:nvSpPr>
        <p:spPr>
          <a:xfrm>
            <a:off x="6179684" y="2033586"/>
            <a:ext cx="97972" cy="97972"/>
          </a:xfrm>
          <a:prstGeom prst="ellips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>
            <a:extLst>
              <a:ext uri="{FF2B5EF4-FFF2-40B4-BE49-F238E27FC236}">
                <a16:creationId xmlns:a16="http://schemas.microsoft.com/office/drawing/2014/main" id="{5285EA65-FCDF-63C0-9287-E4D0E5D472AA}"/>
              </a:ext>
            </a:extLst>
          </p:cNvPr>
          <p:cNvSpPr/>
          <p:nvPr/>
        </p:nvSpPr>
        <p:spPr>
          <a:xfrm>
            <a:off x="6996112" y="1449840"/>
            <a:ext cx="97972" cy="97972"/>
          </a:xfrm>
          <a:prstGeom prst="ellips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>
            <a:extLst>
              <a:ext uri="{FF2B5EF4-FFF2-40B4-BE49-F238E27FC236}">
                <a16:creationId xmlns:a16="http://schemas.microsoft.com/office/drawing/2014/main" id="{E6211923-96C0-091C-51FD-81E372416B49}"/>
              </a:ext>
            </a:extLst>
          </p:cNvPr>
          <p:cNvSpPr/>
          <p:nvPr/>
        </p:nvSpPr>
        <p:spPr>
          <a:xfrm>
            <a:off x="6179684" y="2237693"/>
            <a:ext cx="97972" cy="97972"/>
          </a:xfrm>
          <a:prstGeom prst="ellipse">
            <a:avLst/>
          </a:prstGeom>
          <a:solidFill>
            <a:schemeClr val="accent2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0" name="直接箭头连接符 19">
            <a:extLst>
              <a:ext uri="{FF2B5EF4-FFF2-40B4-BE49-F238E27FC236}">
                <a16:creationId xmlns:a16="http://schemas.microsoft.com/office/drawing/2014/main" id="{FF28B8BE-F47A-B078-29AA-84F16F7E5C1C}"/>
              </a:ext>
            </a:extLst>
          </p:cNvPr>
          <p:cNvCxnSpPr>
            <a:stCxn id="19" idx="0"/>
            <a:endCxn id="17" idx="4"/>
          </p:cNvCxnSpPr>
          <p:nvPr/>
        </p:nvCxnSpPr>
        <p:spPr>
          <a:xfrm flipV="1">
            <a:off x="6228670" y="2131558"/>
            <a:ext cx="0" cy="10613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21" name="任意多边形: 形状 20">
            <a:extLst>
              <a:ext uri="{FF2B5EF4-FFF2-40B4-BE49-F238E27FC236}">
                <a16:creationId xmlns:a16="http://schemas.microsoft.com/office/drawing/2014/main" id="{E6ECBB57-A0BB-4517-E325-02AAD8F973D7}"/>
              </a:ext>
            </a:extLst>
          </p:cNvPr>
          <p:cNvSpPr/>
          <p:nvPr/>
        </p:nvSpPr>
        <p:spPr>
          <a:xfrm>
            <a:off x="8842603" y="825272"/>
            <a:ext cx="1677761" cy="1257300"/>
          </a:xfrm>
          <a:custGeom>
            <a:avLst/>
            <a:gdLst>
              <a:gd name="connsiteX0" fmla="*/ 738868 w 1677761"/>
              <a:gd name="connsiteY0" fmla="*/ 0 h 1257300"/>
              <a:gd name="connsiteX1" fmla="*/ 1677761 w 1677761"/>
              <a:gd name="connsiteY1" fmla="*/ 693964 h 1257300"/>
              <a:gd name="connsiteX2" fmla="*/ 1084776 w 1677761"/>
              <a:gd name="connsiteY2" fmla="*/ 1257300 h 1257300"/>
              <a:gd name="connsiteX3" fmla="*/ 524572 w 1677761"/>
              <a:gd name="connsiteY3" fmla="*/ 1257300 h 1257300"/>
              <a:gd name="connsiteX4" fmla="*/ 0 w 1677761"/>
              <a:gd name="connsiteY4" fmla="*/ 926646 h 1257300"/>
              <a:gd name="connsiteX5" fmla="*/ 738868 w 1677761"/>
              <a:gd name="connsiteY5" fmla="*/ 0 h 1257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677761" h="1257300">
                <a:moveTo>
                  <a:pt x="738868" y="0"/>
                </a:moveTo>
                <a:lnTo>
                  <a:pt x="1677761" y="693964"/>
                </a:lnTo>
                <a:lnTo>
                  <a:pt x="1084776" y="1257300"/>
                </a:lnTo>
                <a:lnTo>
                  <a:pt x="524572" y="1257300"/>
                </a:lnTo>
                <a:lnTo>
                  <a:pt x="0" y="926646"/>
                </a:lnTo>
                <a:lnTo>
                  <a:pt x="738868" y="0"/>
                </a:lnTo>
                <a:close/>
              </a:path>
            </a:pathLst>
          </a:custGeom>
          <a:noFill/>
          <a:ln w="9525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2" name="椭圆 21">
            <a:extLst>
              <a:ext uri="{FF2B5EF4-FFF2-40B4-BE49-F238E27FC236}">
                <a16:creationId xmlns:a16="http://schemas.microsoft.com/office/drawing/2014/main" id="{00574155-F28F-1E23-BDE1-F7E2B377D148}"/>
              </a:ext>
            </a:extLst>
          </p:cNvPr>
          <p:cNvSpPr/>
          <p:nvPr/>
        </p:nvSpPr>
        <p:spPr>
          <a:xfrm>
            <a:off x="9520239" y="776286"/>
            <a:ext cx="97972" cy="97972"/>
          </a:xfrm>
          <a:prstGeom prst="ellips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>
            <a:extLst>
              <a:ext uri="{FF2B5EF4-FFF2-40B4-BE49-F238E27FC236}">
                <a16:creationId xmlns:a16="http://schemas.microsoft.com/office/drawing/2014/main" id="{F7725621-E1B9-452F-EB15-ECCA67392757}"/>
              </a:ext>
            </a:extLst>
          </p:cNvPr>
          <p:cNvSpPr/>
          <p:nvPr/>
        </p:nvSpPr>
        <p:spPr>
          <a:xfrm>
            <a:off x="8799740" y="1719260"/>
            <a:ext cx="97972" cy="97972"/>
          </a:xfrm>
          <a:prstGeom prst="ellips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>
            <a:extLst>
              <a:ext uri="{FF2B5EF4-FFF2-40B4-BE49-F238E27FC236}">
                <a16:creationId xmlns:a16="http://schemas.microsoft.com/office/drawing/2014/main" id="{8C570861-A6A8-4321-21C6-F91EEE9E6DC7}"/>
              </a:ext>
            </a:extLst>
          </p:cNvPr>
          <p:cNvSpPr/>
          <p:nvPr/>
        </p:nvSpPr>
        <p:spPr>
          <a:xfrm>
            <a:off x="10455048" y="1462085"/>
            <a:ext cx="97972" cy="97972"/>
          </a:xfrm>
          <a:prstGeom prst="ellips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>
            <a:extLst>
              <a:ext uri="{FF2B5EF4-FFF2-40B4-BE49-F238E27FC236}">
                <a16:creationId xmlns:a16="http://schemas.microsoft.com/office/drawing/2014/main" id="{BA8F6133-8270-F9B2-DF9C-59C3BBFDCEFA}"/>
              </a:ext>
            </a:extLst>
          </p:cNvPr>
          <p:cNvSpPr/>
          <p:nvPr/>
        </p:nvSpPr>
        <p:spPr>
          <a:xfrm>
            <a:off x="9309328" y="2024061"/>
            <a:ext cx="97972" cy="97972"/>
          </a:xfrm>
          <a:prstGeom prst="ellips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椭圆 25">
            <a:extLst>
              <a:ext uri="{FF2B5EF4-FFF2-40B4-BE49-F238E27FC236}">
                <a16:creationId xmlns:a16="http://schemas.microsoft.com/office/drawing/2014/main" id="{DFB6A537-2C24-167E-7725-998593CF0FAE}"/>
              </a:ext>
            </a:extLst>
          </p:cNvPr>
          <p:cNvSpPr/>
          <p:nvPr/>
        </p:nvSpPr>
        <p:spPr>
          <a:xfrm>
            <a:off x="9874025" y="2033586"/>
            <a:ext cx="97972" cy="97972"/>
          </a:xfrm>
          <a:prstGeom prst="ellips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椭圆 26">
            <a:extLst>
              <a:ext uri="{FF2B5EF4-FFF2-40B4-BE49-F238E27FC236}">
                <a16:creationId xmlns:a16="http://schemas.microsoft.com/office/drawing/2014/main" id="{A7272280-5E15-AA2F-48CC-99EE9EF5C539}"/>
              </a:ext>
            </a:extLst>
          </p:cNvPr>
          <p:cNvSpPr/>
          <p:nvPr/>
        </p:nvSpPr>
        <p:spPr>
          <a:xfrm>
            <a:off x="9632497" y="2254020"/>
            <a:ext cx="97972" cy="97972"/>
          </a:xfrm>
          <a:prstGeom prst="ellipse">
            <a:avLst/>
          </a:prstGeom>
          <a:solidFill>
            <a:schemeClr val="accent2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101CAB6A-7B28-A302-6F62-ECFE69BE87FD}"/>
              </a:ext>
            </a:extLst>
          </p:cNvPr>
          <p:cNvSpPr txBox="1"/>
          <p:nvPr/>
        </p:nvSpPr>
        <p:spPr>
          <a:xfrm>
            <a:off x="1362818" y="2543760"/>
            <a:ext cx="9156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outside</a:t>
            </a:r>
            <a:endParaRPr lang="zh-CN" altLang="en-US" dirty="0"/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3EAE7979-F8FF-A54B-BA2E-8ED6246B7BB5}"/>
              </a:ext>
            </a:extLst>
          </p:cNvPr>
          <p:cNvSpPr txBox="1"/>
          <p:nvPr/>
        </p:nvSpPr>
        <p:spPr>
          <a:xfrm>
            <a:off x="5041965" y="2538803"/>
            <a:ext cx="8915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current</a:t>
            </a:r>
            <a:endParaRPr lang="zh-CN" altLang="en-US" dirty="0"/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E8F78A73-5E81-02D3-B662-834E410052A7}"/>
              </a:ext>
            </a:extLst>
          </p:cNvPr>
          <p:cNvSpPr txBox="1"/>
          <p:nvPr/>
        </p:nvSpPr>
        <p:spPr>
          <a:xfrm>
            <a:off x="8453056" y="2538803"/>
            <a:ext cx="10855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expected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536917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AA9CA3C9-8DB1-F2FD-B846-562EA7B1B327}"/>
              </a:ext>
            </a:extLst>
          </p:cNvPr>
          <p:cNvSpPr/>
          <p:nvPr/>
        </p:nvSpPr>
        <p:spPr>
          <a:xfrm>
            <a:off x="163551" y="171439"/>
            <a:ext cx="2382087" cy="2713606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0E5CE6A7-5BBB-17E1-4768-A5F3A7199CC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1957" y="171439"/>
            <a:ext cx="2413681" cy="2713606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id="{AD707D6C-45E9-0155-0030-0D14C2F0F9DC}"/>
              </a:ext>
            </a:extLst>
          </p:cNvPr>
          <p:cNvSpPr/>
          <p:nvPr/>
        </p:nvSpPr>
        <p:spPr>
          <a:xfrm>
            <a:off x="2684341" y="171439"/>
            <a:ext cx="2382087" cy="2713606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D2F8B670-F624-C2BA-BBBD-07916FA5B0A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52747" y="171439"/>
            <a:ext cx="2413681" cy="2713606"/>
          </a:xfrm>
          <a:prstGeom prst="rect">
            <a:avLst/>
          </a:prstGeom>
        </p:spPr>
      </p:pic>
      <p:sp>
        <p:nvSpPr>
          <p:cNvPr id="8" name="矩形 7">
            <a:extLst>
              <a:ext uri="{FF2B5EF4-FFF2-40B4-BE49-F238E27FC236}">
                <a16:creationId xmlns:a16="http://schemas.microsoft.com/office/drawing/2014/main" id="{5DBD5105-93BD-A8EF-FDB5-58FF17735F77}"/>
              </a:ext>
            </a:extLst>
          </p:cNvPr>
          <p:cNvSpPr/>
          <p:nvPr/>
        </p:nvSpPr>
        <p:spPr>
          <a:xfrm>
            <a:off x="5205131" y="171439"/>
            <a:ext cx="2382087" cy="2713606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5A53F3ED-B38E-180E-96C0-CA70607D38E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173537" y="171439"/>
            <a:ext cx="2413681" cy="2713606"/>
          </a:xfrm>
          <a:prstGeom prst="rect">
            <a:avLst/>
          </a:prstGeom>
        </p:spPr>
      </p:pic>
      <p:sp>
        <p:nvSpPr>
          <p:cNvPr id="10" name="矩形 9">
            <a:extLst>
              <a:ext uri="{FF2B5EF4-FFF2-40B4-BE49-F238E27FC236}">
                <a16:creationId xmlns:a16="http://schemas.microsoft.com/office/drawing/2014/main" id="{C3EEEDBD-35F1-1205-058D-DB070186CFB6}"/>
              </a:ext>
            </a:extLst>
          </p:cNvPr>
          <p:cNvSpPr/>
          <p:nvPr/>
        </p:nvSpPr>
        <p:spPr>
          <a:xfrm>
            <a:off x="7725921" y="171439"/>
            <a:ext cx="2382087" cy="2713606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id="{3D06A507-D503-3C50-108D-56A7CC4DA70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94327" y="171439"/>
            <a:ext cx="2413681" cy="2713606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6E841ED2-6B09-B853-3C06-2636A4B1C652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25168" y="510318"/>
            <a:ext cx="1658851" cy="2109280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41629556-A8AF-2785-737F-9EF225C43F60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1248695">
            <a:off x="3086984" y="549884"/>
            <a:ext cx="1658851" cy="2109280"/>
          </a:xfrm>
          <a:prstGeom prst="rect">
            <a:avLst/>
          </a:prstGeom>
        </p:spPr>
      </p:pic>
      <p:sp>
        <p:nvSpPr>
          <p:cNvPr id="18" name="矩形 17">
            <a:extLst>
              <a:ext uri="{FF2B5EF4-FFF2-40B4-BE49-F238E27FC236}">
                <a16:creationId xmlns:a16="http://schemas.microsoft.com/office/drawing/2014/main" id="{5F99AC07-EBF2-179A-87E9-9650E31147D6}"/>
              </a:ext>
            </a:extLst>
          </p:cNvPr>
          <p:cNvSpPr/>
          <p:nvPr/>
        </p:nvSpPr>
        <p:spPr>
          <a:xfrm rot="1222052">
            <a:off x="5801967" y="804121"/>
            <a:ext cx="149469" cy="152400"/>
          </a:xfrm>
          <a:prstGeom prst="rect">
            <a:avLst/>
          </a:prstGeom>
          <a:noFill/>
          <a:ln>
            <a:solidFill>
              <a:srgbClr val="FF0000"/>
            </a:solidFill>
          </a:ln>
          <a:effectLst>
            <a:glow rad="12700">
              <a:schemeClr val="bg1"/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2647B760-D752-5C54-D8FC-1022CF790E8A}"/>
              </a:ext>
            </a:extLst>
          </p:cNvPr>
          <p:cNvSpPr/>
          <p:nvPr/>
        </p:nvSpPr>
        <p:spPr>
          <a:xfrm rot="244090">
            <a:off x="5995133" y="1354595"/>
            <a:ext cx="149469" cy="152400"/>
          </a:xfrm>
          <a:prstGeom prst="rect">
            <a:avLst/>
          </a:prstGeom>
          <a:noFill/>
          <a:ln>
            <a:solidFill>
              <a:srgbClr val="FF0000"/>
            </a:solidFill>
          </a:ln>
          <a:effectLst>
            <a:glow rad="12700">
              <a:schemeClr val="bg1"/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C228B7C6-1F7E-CFBE-B5B1-C2F208570973}"/>
              </a:ext>
            </a:extLst>
          </p:cNvPr>
          <p:cNvSpPr/>
          <p:nvPr/>
        </p:nvSpPr>
        <p:spPr>
          <a:xfrm rot="20110718">
            <a:off x="6678819" y="1589292"/>
            <a:ext cx="149469" cy="152400"/>
          </a:xfrm>
          <a:prstGeom prst="rect">
            <a:avLst/>
          </a:prstGeom>
          <a:noFill/>
          <a:ln>
            <a:solidFill>
              <a:srgbClr val="FF0000"/>
            </a:solidFill>
          </a:ln>
          <a:effectLst>
            <a:glow rad="12700">
              <a:schemeClr val="bg1"/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A57D9188-284C-F5F0-ABF8-2671C7370FAA}"/>
              </a:ext>
            </a:extLst>
          </p:cNvPr>
          <p:cNvSpPr/>
          <p:nvPr/>
        </p:nvSpPr>
        <p:spPr>
          <a:xfrm rot="1222052">
            <a:off x="6129824" y="2024928"/>
            <a:ext cx="149469" cy="152400"/>
          </a:xfrm>
          <a:prstGeom prst="rect">
            <a:avLst/>
          </a:prstGeom>
          <a:noFill/>
          <a:ln>
            <a:solidFill>
              <a:srgbClr val="FF0000"/>
            </a:solidFill>
          </a:ln>
          <a:effectLst>
            <a:glow rad="12700">
              <a:schemeClr val="bg1"/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任意多边形: 形状 29">
            <a:extLst>
              <a:ext uri="{FF2B5EF4-FFF2-40B4-BE49-F238E27FC236}">
                <a16:creationId xmlns:a16="http://schemas.microsoft.com/office/drawing/2014/main" id="{5EAED8BB-3676-B3B2-5D2C-0BEE4D58ABFD}"/>
              </a:ext>
            </a:extLst>
          </p:cNvPr>
          <p:cNvSpPr/>
          <p:nvPr/>
        </p:nvSpPr>
        <p:spPr>
          <a:xfrm>
            <a:off x="8606713" y="948214"/>
            <a:ext cx="379896" cy="1233487"/>
          </a:xfrm>
          <a:custGeom>
            <a:avLst/>
            <a:gdLst>
              <a:gd name="connsiteX0" fmla="*/ 105650 w 379896"/>
              <a:gd name="connsiteY0" fmla="*/ 602324 h 1233487"/>
              <a:gd name="connsiteX1" fmla="*/ 198193 w 379896"/>
              <a:gd name="connsiteY1" fmla="*/ 946056 h 1233487"/>
              <a:gd name="connsiteX2" fmla="*/ 282921 w 379896"/>
              <a:gd name="connsiteY2" fmla="*/ 803275 h 1233487"/>
              <a:gd name="connsiteX3" fmla="*/ 378171 w 379896"/>
              <a:gd name="connsiteY3" fmla="*/ 966787 h 1233487"/>
              <a:gd name="connsiteX4" fmla="*/ 351183 w 379896"/>
              <a:gd name="connsiteY4" fmla="*/ 1233487 h 1233487"/>
              <a:gd name="connsiteX5" fmla="*/ 197543 w 379896"/>
              <a:gd name="connsiteY5" fmla="*/ 948381 h 1233487"/>
              <a:gd name="connsiteX6" fmla="*/ 118902 w 379896"/>
              <a:gd name="connsiteY6" fmla="*/ 1083819 h 1233487"/>
              <a:gd name="connsiteX7" fmla="*/ 26137 w 379896"/>
              <a:gd name="connsiteY7" fmla="*/ 986637 h 1233487"/>
              <a:gd name="connsiteX8" fmla="*/ 8467 w 379896"/>
              <a:gd name="connsiteY8" fmla="*/ 730428 h 1233487"/>
              <a:gd name="connsiteX9" fmla="*/ 269461 w 379896"/>
              <a:gd name="connsiteY9" fmla="*/ 319015 h 1233487"/>
              <a:gd name="connsiteX10" fmla="*/ 362226 w 379896"/>
              <a:gd name="connsiteY10" fmla="*/ 416197 h 1233487"/>
              <a:gd name="connsiteX11" fmla="*/ 379896 w 379896"/>
              <a:gd name="connsiteY11" fmla="*/ 672406 h 1233487"/>
              <a:gd name="connsiteX12" fmla="*/ 282713 w 379896"/>
              <a:gd name="connsiteY12" fmla="*/ 800510 h 1233487"/>
              <a:gd name="connsiteX13" fmla="*/ 189948 w 379896"/>
              <a:gd name="connsiteY13" fmla="*/ 455954 h 1233487"/>
              <a:gd name="connsiteX14" fmla="*/ 97183 w 379896"/>
              <a:gd name="connsiteY14" fmla="*/ 112022 h 1233487"/>
              <a:gd name="connsiteX15" fmla="*/ 189948 w 379896"/>
              <a:gd name="connsiteY15" fmla="*/ 456578 h 1233487"/>
              <a:gd name="connsiteX16" fmla="*/ 110435 w 379896"/>
              <a:gd name="connsiteY16" fmla="*/ 593517 h 1233487"/>
              <a:gd name="connsiteX17" fmla="*/ 17670 w 379896"/>
              <a:gd name="connsiteY17" fmla="*/ 496335 h 1233487"/>
              <a:gd name="connsiteX18" fmla="*/ 0 w 379896"/>
              <a:gd name="connsiteY18" fmla="*/ 240126 h 1233487"/>
              <a:gd name="connsiteX19" fmla="*/ 232121 w 379896"/>
              <a:gd name="connsiteY19" fmla="*/ 0 h 1233487"/>
              <a:gd name="connsiteX20" fmla="*/ 268633 w 379896"/>
              <a:gd name="connsiteY20" fmla="*/ 311150 h 1233487"/>
              <a:gd name="connsiteX21" fmla="*/ 98771 w 379896"/>
              <a:gd name="connsiteY21" fmla="*/ 100012 h 12334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379896" h="1233487">
                <a:moveTo>
                  <a:pt x="105650" y="602324"/>
                </a:moveTo>
                <a:lnTo>
                  <a:pt x="198193" y="946056"/>
                </a:lnTo>
                <a:lnTo>
                  <a:pt x="282921" y="803275"/>
                </a:lnTo>
                <a:lnTo>
                  <a:pt x="378171" y="966787"/>
                </a:lnTo>
                <a:lnTo>
                  <a:pt x="351183" y="1233487"/>
                </a:lnTo>
                <a:lnTo>
                  <a:pt x="197543" y="948381"/>
                </a:lnTo>
                <a:lnTo>
                  <a:pt x="118902" y="1083819"/>
                </a:lnTo>
                <a:lnTo>
                  <a:pt x="26137" y="986637"/>
                </a:lnTo>
                <a:lnTo>
                  <a:pt x="8467" y="730428"/>
                </a:lnTo>
                <a:close/>
                <a:moveTo>
                  <a:pt x="269461" y="319015"/>
                </a:moveTo>
                <a:lnTo>
                  <a:pt x="362226" y="416197"/>
                </a:lnTo>
                <a:lnTo>
                  <a:pt x="379896" y="672406"/>
                </a:lnTo>
                <a:lnTo>
                  <a:pt x="282713" y="800510"/>
                </a:lnTo>
                <a:lnTo>
                  <a:pt x="189948" y="455954"/>
                </a:lnTo>
                <a:close/>
                <a:moveTo>
                  <a:pt x="97183" y="112022"/>
                </a:moveTo>
                <a:lnTo>
                  <a:pt x="189948" y="456578"/>
                </a:lnTo>
                <a:lnTo>
                  <a:pt x="110435" y="593517"/>
                </a:lnTo>
                <a:lnTo>
                  <a:pt x="17670" y="496335"/>
                </a:lnTo>
                <a:lnTo>
                  <a:pt x="0" y="240126"/>
                </a:lnTo>
                <a:close/>
                <a:moveTo>
                  <a:pt x="232121" y="0"/>
                </a:moveTo>
                <a:lnTo>
                  <a:pt x="268633" y="311150"/>
                </a:lnTo>
                <a:lnTo>
                  <a:pt x="98771" y="100012"/>
                </a:lnTo>
                <a:close/>
              </a:path>
            </a:pathLst>
          </a:custGeom>
          <a:noFill/>
          <a:ln>
            <a:solidFill>
              <a:srgbClr val="FF0000"/>
            </a:solidFill>
          </a:ln>
          <a:effectLst>
            <a:glow rad="12700">
              <a:schemeClr val="bg1"/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1" name="任意多边形: 形状 30">
            <a:extLst>
              <a:ext uri="{FF2B5EF4-FFF2-40B4-BE49-F238E27FC236}">
                <a16:creationId xmlns:a16="http://schemas.microsoft.com/office/drawing/2014/main" id="{D845A2F8-B867-F04D-D713-EA99BF92D594}"/>
              </a:ext>
            </a:extLst>
          </p:cNvPr>
          <p:cNvSpPr/>
          <p:nvPr/>
        </p:nvSpPr>
        <p:spPr>
          <a:xfrm>
            <a:off x="9150626" y="1349485"/>
            <a:ext cx="234122" cy="521252"/>
          </a:xfrm>
          <a:custGeom>
            <a:avLst/>
            <a:gdLst>
              <a:gd name="connsiteX0" fmla="*/ 97183 w 234122"/>
              <a:gd name="connsiteY0" fmla="*/ 0 h 521252"/>
              <a:gd name="connsiteX1" fmla="*/ 0 w 234122"/>
              <a:gd name="connsiteY1" fmla="*/ 159026 h 521252"/>
              <a:gd name="connsiteX2" fmla="*/ 4417 w 234122"/>
              <a:gd name="connsiteY2" fmla="*/ 397565 h 521252"/>
              <a:gd name="connsiteX3" fmla="*/ 97183 w 234122"/>
              <a:gd name="connsiteY3" fmla="*/ 521252 h 521252"/>
              <a:gd name="connsiteX4" fmla="*/ 234122 w 234122"/>
              <a:gd name="connsiteY4" fmla="*/ 384313 h 521252"/>
              <a:gd name="connsiteX5" fmla="*/ 212035 w 234122"/>
              <a:gd name="connsiteY5" fmla="*/ 198783 h 521252"/>
              <a:gd name="connsiteX6" fmla="*/ 97183 w 234122"/>
              <a:gd name="connsiteY6" fmla="*/ 0 h 5212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34122" h="521252">
                <a:moveTo>
                  <a:pt x="97183" y="0"/>
                </a:moveTo>
                <a:lnTo>
                  <a:pt x="0" y="159026"/>
                </a:lnTo>
                <a:cubicBezTo>
                  <a:pt x="1472" y="238539"/>
                  <a:pt x="2945" y="318052"/>
                  <a:pt x="4417" y="397565"/>
                </a:cubicBezTo>
                <a:lnTo>
                  <a:pt x="97183" y="521252"/>
                </a:lnTo>
                <a:lnTo>
                  <a:pt x="234122" y="384313"/>
                </a:lnTo>
                <a:lnTo>
                  <a:pt x="212035" y="198783"/>
                </a:lnTo>
                <a:lnTo>
                  <a:pt x="97183" y="0"/>
                </a:lnTo>
                <a:close/>
              </a:path>
            </a:pathLst>
          </a:custGeom>
          <a:noFill/>
          <a:ln>
            <a:solidFill>
              <a:srgbClr val="FF0000"/>
            </a:solidFill>
          </a:ln>
          <a:effectLst>
            <a:glow rad="12700">
              <a:schemeClr val="bg1"/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308884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>
            <a:extLst>
              <a:ext uri="{FF2B5EF4-FFF2-40B4-BE49-F238E27FC236}">
                <a16:creationId xmlns:a16="http://schemas.microsoft.com/office/drawing/2014/main" id="{0601EC45-9708-883D-D9E3-0AA2F35F821F}"/>
              </a:ext>
            </a:extLst>
          </p:cNvPr>
          <p:cNvSpPr/>
          <p:nvPr/>
        </p:nvSpPr>
        <p:spPr>
          <a:xfrm>
            <a:off x="1250731" y="840827"/>
            <a:ext cx="126124" cy="126124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" name="椭圆 2">
            <a:extLst>
              <a:ext uri="{FF2B5EF4-FFF2-40B4-BE49-F238E27FC236}">
                <a16:creationId xmlns:a16="http://schemas.microsoft.com/office/drawing/2014/main" id="{0CD6E60C-6749-E754-EC36-16993D829113}"/>
              </a:ext>
            </a:extLst>
          </p:cNvPr>
          <p:cNvSpPr/>
          <p:nvPr/>
        </p:nvSpPr>
        <p:spPr>
          <a:xfrm>
            <a:off x="1240221" y="578067"/>
            <a:ext cx="126124" cy="126124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" name="椭圆 3">
            <a:extLst>
              <a:ext uri="{FF2B5EF4-FFF2-40B4-BE49-F238E27FC236}">
                <a16:creationId xmlns:a16="http://schemas.microsoft.com/office/drawing/2014/main" id="{570AF565-A41A-391A-5F7F-131B6181521D}"/>
              </a:ext>
            </a:extLst>
          </p:cNvPr>
          <p:cNvSpPr/>
          <p:nvPr/>
        </p:nvSpPr>
        <p:spPr>
          <a:xfrm>
            <a:off x="1397876" y="641127"/>
            <a:ext cx="126124" cy="126124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id="{9E1330EF-0DFA-A2F8-6779-DBEAA261AE0E}"/>
              </a:ext>
            </a:extLst>
          </p:cNvPr>
          <p:cNvSpPr/>
          <p:nvPr/>
        </p:nvSpPr>
        <p:spPr>
          <a:xfrm>
            <a:off x="1502979" y="966951"/>
            <a:ext cx="126124" cy="126124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id="{FC7DD6D6-7D32-1C8C-5D34-9214DBACBD11}"/>
              </a:ext>
            </a:extLst>
          </p:cNvPr>
          <p:cNvSpPr/>
          <p:nvPr/>
        </p:nvSpPr>
        <p:spPr>
          <a:xfrm>
            <a:off x="1376855" y="1166644"/>
            <a:ext cx="126124" cy="126124"/>
          </a:xfrm>
          <a:prstGeom prst="ellipse">
            <a:avLst/>
          </a:prstGeom>
          <a:solidFill>
            <a:schemeClr val="accent5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id="{A1FAC4E3-A3B5-B8CB-9DD4-72E050BDDF69}"/>
              </a:ext>
            </a:extLst>
          </p:cNvPr>
          <p:cNvSpPr/>
          <p:nvPr/>
        </p:nvSpPr>
        <p:spPr>
          <a:xfrm>
            <a:off x="1187669" y="1566037"/>
            <a:ext cx="126124" cy="126124"/>
          </a:xfrm>
          <a:prstGeom prst="ellipse">
            <a:avLst/>
          </a:prstGeom>
          <a:solidFill>
            <a:schemeClr val="accent5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id="{2175A432-3E92-60F4-1A5D-D865CFAB89D7}"/>
              </a:ext>
            </a:extLst>
          </p:cNvPr>
          <p:cNvSpPr/>
          <p:nvPr/>
        </p:nvSpPr>
        <p:spPr>
          <a:xfrm>
            <a:off x="1208690" y="1177153"/>
            <a:ext cx="126124" cy="126124"/>
          </a:xfrm>
          <a:prstGeom prst="ellipse">
            <a:avLst/>
          </a:prstGeom>
          <a:solidFill>
            <a:schemeClr val="accent5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id="{55D8C3C3-9752-B8B2-FC9B-FE8D6A5326A3}"/>
              </a:ext>
            </a:extLst>
          </p:cNvPr>
          <p:cNvSpPr/>
          <p:nvPr/>
        </p:nvSpPr>
        <p:spPr>
          <a:xfrm>
            <a:off x="1334814" y="1366337"/>
            <a:ext cx="126124" cy="126124"/>
          </a:xfrm>
          <a:prstGeom prst="ellipse">
            <a:avLst/>
          </a:prstGeom>
          <a:solidFill>
            <a:schemeClr val="accent5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id="{23B77EE8-12D7-658B-908A-E6FAA7233C27}"/>
              </a:ext>
            </a:extLst>
          </p:cNvPr>
          <p:cNvSpPr/>
          <p:nvPr/>
        </p:nvSpPr>
        <p:spPr>
          <a:xfrm>
            <a:off x="1439917" y="1566033"/>
            <a:ext cx="126124" cy="126124"/>
          </a:xfrm>
          <a:prstGeom prst="ellipse">
            <a:avLst/>
          </a:prstGeom>
          <a:solidFill>
            <a:schemeClr val="accent5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id="{9A469B53-843F-9A8E-DF71-1432718D479B}"/>
              </a:ext>
            </a:extLst>
          </p:cNvPr>
          <p:cNvSpPr/>
          <p:nvPr/>
        </p:nvSpPr>
        <p:spPr>
          <a:xfrm>
            <a:off x="1313793" y="1891854"/>
            <a:ext cx="126124" cy="126124"/>
          </a:xfrm>
          <a:prstGeom prst="ellipse">
            <a:avLst/>
          </a:prstGeom>
          <a:solidFill>
            <a:schemeClr val="accent5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id="{1C3A909C-4B32-695D-4A16-45FE273EC48D}"/>
              </a:ext>
            </a:extLst>
          </p:cNvPr>
          <p:cNvSpPr/>
          <p:nvPr/>
        </p:nvSpPr>
        <p:spPr>
          <a:xfrm>
            <a:off x="1240221" y="2102052"/>
            <a:ext cx="126124" cy="126124"/>
          </a:xfrm>
          <a:prstGeom prst="ellipse">
            <a:avLst/>
          </a:prstGeom>
          <a:solidFill>
            <a:schemeClr val="accent5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3" name="椭圆 12">
            <a:extLst>
              <a:ext uri="{FF2B5EF4-FFF2-40B4-BE49-F238E27FC236}">
                <a16:creationId xmlns:a16="http://schemas.microsoft.com/office/drawing/2014/main" id="{BE6361F3-BDA1-4697-78A1-F95826B3371D}"/>
              </a:ext>
            </a:extLst>
          </p:cNvPr>
          <p:cNvSpPr/>
          <p:nvPr/>
        </p:nvSpPr>
        <p:spPr>
          <a:xfrm>
            <a:off x="1334813" y="1713168"/>
            <a:ext cx="126124" cy="126124"/>
          </a:xfrm>
          <a:prstGeom prst="ellipse">
            <a:avLst/>
          </a:prstGeom>
          <a:solidFill>
            <a:schemeClr val="accent5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4" name="椭圆 13">
            <a:extLst>
              <a:ext uri="{FF2B5EF4-FFF2-40B4-BE49-F238E27FC236}">
                <a16:creationId xmlns:a16="http://schemas.microsoft.com/office/drawing/2014/main" id="{883F9C91-DC7A-649B-0F5C-85B2F5B29ECA}"/>
              </a:ext>
            </a:extLst>
          </p:cNvPr>
          <p:cNvSpPr/>
          <p:nvPr/>
        </p:nvSpPr>
        <p:spPr>
          <a:xfrm>
            <a:off x="1492468" y="1776228"/>
            <a:ext cx="126124" cy="126124"/>
          </a:xfrm>
          <a:prstGeom prst="ellipse">
            <a:avLst/>
          </a:prstGeom>
          <a:solidFill>
            <a:schemeClr val="accent5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5" name="椭圆 14">
            <a:extLst>
              <a:ext uri="{FF2B5EF4-FFF2-40B4-BE49-F238E27FC236}">
                <a16:creationId xmlns:a16="http://schemas.microsoft.com/office/drawing/2014/main" id="{A5EED63E-9639-6BB5-E14F-67B770FC5CFD}"/>
              </a:ext>
            </a:extLst>
          </p:cNvPr>
          <p:cNvSpPr/>
          <p:nvPr/>
        </p:nvSpPr>
        <p:spPr>
          <a:xfrm>
            <a:off x="1397875" y="2196628"/>
            <a:ext cx="126124" cy="126124"/>
          </a:xfrm>
          <a:prstGeom prst="ellipse">
            <a:avLst/>
          </a:prstGeom>
          <a:solidFill>
            <a:schemeClr val="accent5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6" name="椭圆 15">
            <a:extLst>
              <a:ext uri="{FF2B5EF4-FFF2-40B4-BE49-F238E27FC236}">
                <a16:creationId xmlns:a16="http://schemas.microsoft.com/office/drawing/2014/main" id="{7760D7A1-0811-17A3-2D22-E94A3E8E17FC}"/>
              </a:ext>
            </a:extLst>
          </p:cNvPr>
          <p:cNvSpPr/>
          <p:nvPr/>
        </p:nvSpPr>
        <p:spPr>
          <a:xfrm>
            <a:off x="1271751" y="2396321"/>
            <a:ext cx="126124" cy="126124"/>
          </a:xfrm>
          <a:prstGeom prst="ellipse">
            <a:avLst/>
          </a:prstGeom>
          <a:solidFill>
            <a:schemeClr val="accent5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cxnSp>
        <p:nvCxnSpPr>
          <p:cNvPr id="18" name="直线连接符 17">
            <a:extLst>
              <a:ext uri="{FF2B5EF4-FFF2-40B4-BE49-F238E27FC236}">
                <a16:creationId xmlns:a16="http://schemas.microsoft.com/office/drawing/2014/main" id="{CB2A3A17-253A-445F-F737-F0B7232BD028}"/>
              </a:ext>
            </a:extLst>
          </p:cNvPr>
          <p:cNvCxnSpPr>
            <a:cxnSpLocks/>
          </p:cNvCxnSpPr>
          <p:nvPr/>
        </p:nvCxnSpPr>
        <p:spPr>
          <a:xfrm>
            <a:off x="835572" y="1135113"/>
            <a:ext cx="1907628" cy="0"/>
          </a:xfrm>
          <a:prstGeom prst="line">
            <a:avLst/>
          </a:prstGeom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19" name="右大括号 18">
            <a:extLst>
              <a:ext uri="{FF2B5EF4-FFF2-40B4-BE49-F238E27FC236}">
                <a16:creationId xmlns:a16="http://schemas.microsoft.com/office/drawing/2014/main" id="{C60FA6B2-88E1-BE4A-65D2-BEE7D35CBF49}"/>
              </a:ext>
            </a:extLst>
          </p:cNvPr>
          <p:cNvSpPr/>
          <p:nvPr/>
        </p:nvSpPr>
        <p:spPr>
          <a:xfrm>
            <a:off x="1718113" y="578062"/>
            <a:ext cx="152400" cy="515008"/>
          </a:xfrm>
          <a:prstGeom prst="rightBrace">
            <a:avLst>
              <a:gd name="adj1" fmla="val 45833"/>
              <a:gd name="adj2" fmla="val 50000"/>
            </a:avLst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0B52E2AD-99C8-371D-ECCC-1584FC39EC1D}"/>
              </a:ext>
            </a:extLst>
          </p:cNvPr>
          <p:cNvSpPr txBox="1"/>
          <p:nvPr/>
        </p:nvSpPr>
        <p:spPr>
          <a:xfrm>
            <a:off x="1918138" y="641127"/>
            <a:ext cx="73930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dirty="0">
                <a:solidFill>
                  <a:schemeClr val="accent1"/>
                </a:solidFill>
              </a:rPr>
              <a:t>mean</a:t>
            </a:r>
            <a:endParaRPr kumimoji="1" lang="zh-CN" altLang="en-US" dirty="0">
              <a:solidFill>
                <a:schemeClr val="accent1"/>
              </a:solidFill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2D300437-09C1-CD4A-9A52-AC04F2FA4D4D}"/>
              </a:ext>
            </a:extLst>
          </p:cNvPr>
          <p:cNvSpPr txBox="1"/>
          <p:nvPr/>
        </p:nvSpPr>
        <p:spPr>
          <a:xfrm>
            <a:off x="1629103" y="1093070"/>
            <a:ext cx="15231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dirty="0" err="1">
                <a:solidFill>
                  <a:schemeClr val="accent2"/>
                </a:solidFill>
              </a:rPr>
              <a:t>xth</a:t>
            </a:r>
            <a:r>
              <a:rPr kumimoji="1" lang="zh-CN" altLang="en-US" dirty="0">
                <a:solidFill>
                  <a:schemeClr val="accent2"/>
                </a:solidFill>
              </a:rPr>
              <a:t> </a:t>
            </a:r>
            <a:r>
              <a:rPr kumimoji="1" lang="en-US" altLang="zh-CN" dirty="0">
                <a:solidFill>
                  <a:schemeClr val="accent2"/>
                </a:solidFill>
              </a:rPr>
              <a:t>percentile</a:t>
            </a:r>
            <a:endParaRPr kumimoji="1" lang="zh-CN" altLang="en-US" dirty="0">
              <a:solidFill>
                <a:schemeClr val="accent2"/>
              </a:solidFill>
            </a:endParaRPr>
          </a:p>
        </p:txBody>
      </p:sp>
      <p:cxnSp>
        <p:nvCxnSpPr>
          <p:cNvPr id="26" name="直线箭头连接符 25">
            <a:extLst>
              <a:ext uri="{FF2B5EF4-FFF2-40B4-BE49-F238E27FC236}">
                <a16:creationId xmlns:a16="http://schemas.microsoft.com/office/drawing/2014/main" id="{CE87B8BE-50F6-8280-8785-59A9259B143F}"/>
              </a:ext>
            </a:extLst>
          </p:cNvPr>
          <p:cNvCxnSpPr/>
          <p:nvPr/>
        </p:nvCxnSpPr>
        <p:spPr>
          <a:xfrm flipV="1">
            <a:off x="776288" y="319088"/>
            <a:ext cx="0" cy="220335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7" name="文本框 26">
            <a:extLst>
              <a:ext uri="{FF2B5EF4-FFF2-40B4-BE49-F238E27FC236}">
                <a16:creationId xmlns:a16="http://schemas.microsoft.com/office/drawing/2014/main" id="{E5293E58-E306-152E-ACE1-93ACC2C27F48}"/>
              </a:ext>
            </a:extLst>
          </p:cNvPr>
          <p:cNvSpPr txBox="1"/>
          <p:nvPr/>
        </p:nvSpPr>
        <p:spPr>
          <a:xfrm>
            <a:off x="410073" y="0"/>
            <a:ext cx="79861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dirty="0"/>
              <a:t>values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5768259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522294A7-C029-61B9-91CD-FEB8E148959E}"/>
              </a:ext>
            </a:extLst>
          </p:cNvPr>
          <p:cNvSpPr/>
          <p:nvPr/>
        </p:nvSpPr>
        <p:spPr>
          <a:xfrm>
            <a:off x="2060476" y="247650"/>
            <a:ext cx="1779178" cy="1767335"/>
          </a:xfrm>
          <a:prstGeom prst="rect">
            <a:avLst/>
          </a:prstGeom>
          <a:pattFill prst="lgCheck">
            <a:fgClr>
              <a:schemeClr val="bg2">
                <a:lumMod val="90000"/>
              </a:schemeClr>
            </a:fgClr>
            <a:bgClr>
              <a:schemeClr val="bg1"/>
            </a:bgClr>
          </a:patt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r"/>
            <a:endParaRPr lang="en-US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305D1508-30DB-CB8E-87A8-DF3DE8A11BB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0"/>
            <a:ext cx="4000278" cy="4108056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id="{67A030E0-5CB0-F61D-0527-0BA682A7D18C}"/>
              </a:ext>
            </a:extLst>
          </p:cNvPr>
          <p:cNvSpPr/>
          <p:nvPr/>
        </p:nvSpPr>
        <p:spPr>
          <a:xfrm>
            <a:off x="553624" y="2134104"/>
            <a:ext cx="860425" cy="1651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3D21F4CA-2473-955B-F2AB-44451812F607}"/>
              </a:ext>
            </a:extLst>
          </p:cNvPr>
          <p:cNvSpPr/>
          <p:nvPr/>
        </p:nvSpPr>
        <p:spPr>
          <a:xfrm>
            <a:off x="2331625" y="2154934"/>
            <a:ext cx="1193801" cy="1651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92D10631-6FC4-451E-58E9-641DD8B0C4D6}"/>
              </a:ext>
            </a:extLst>
          </p:cNvPr>
          <p:cNvSpPr/>
          <p:nvPr/>
        </p:nvSpPr>
        <p:spPr>
          <a:xfrm>
            <a:off x="559289" y="51020"/>
            <a:ext cx="860425" cy="1651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0E181E5E-47EE-5352-BFA3-2EEC8D47321D}"/>
              </a:ext>
            </a:extLst>
          </p:cNvPr>
          <p:cNvSpPr/>
          <p:nvPr/>
        </p:nvSpPr>
        <p:spPr>
          <a:xfrm>
            <a:off x="2331625" y="61530"/>
            <a:ext cx="1193801" cy="1651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箭头: 右 125">
            <a:extLst>
              <a:ext uri="{FF2B5EF4-FFF2-40B4-BE49-F238E27FC236}">
                <a16:creationId xmlns:a16="http://schemas.microsoft.com/office/drawing/2014/main" id="{61A192CF-DF81-0D2A-B17A-2D1BED5436D5}"/>
              </a:ext>
            </a:extLst>
          </p:cNvPr>
          <p:cNvSpPr/>
          <p:nvPr/>
        </p:nvSpPr>
        <p:spPr>
          <a:xfrm>
            <a:off x="1700920" y="926449"/>
            <a:ext cx="598437" cy="409735"/>
          </a:xfrm>
          <a:prstGeom prst="rightArrow">
            <a:avLst>
              <a:gd name="adj1" fmla="val 50000"/>
              <a:gd name="adj2" fmla="val 77374"/>
            </a:avLst>
          </a:prstGeom>
          <a:solidFill>
            <a:srgbClr val="1084D7"/>
          </a:solidFill>
          <a:ln>
            <a:solidFill>
              <a:srgbClr val="1084D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箭头: 右 125">
            <a:extLst>
              <a:ext uri="{FF2B5EF4-FFF2-40B4-BE49-F238E27FC236}">
                <a16:creationId xmlns:a16="http://schemas.microsoft.com/office/drawing/2014/main" id="{E547C47F-2FB1-E286-2A3F-3E1F70F2B9AF}"/>
              </a:ext>
            </a:extLst>
          </p:cNvPr>
          <p:cNvSpPr/>
          <p:nvPr/>
        </p:nvSpPr>
        <p:spPr>
          <a:xfrm>
            <a:off x="1700919" y="2786318"/>
            <a:ext cx="598437" cy="409735"/>
          </a:xfrm>
          <a:prstGeom prst="rightArrow">
            <a:avLst>
              <a:gd name="adj1" fmla="val 50000"/>
              <a:gd name="adj2" fmla="val 77374"/>
            </a:avLst>
          </a:prstGeom>
          <a:solidFill>
            <a:srgbClr val="1084D7"/>
          </a:solidFill>
          <a:ln>
            <a:solidFill>
              <a:srgbClr val="1084D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01832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 21">
            <a:extLst>
              <a:ext uri="{FF2B5EF4-FFF2-40B4-BE49-F238E27FC236}">
                <a16:creationId xmlns:a16="http://schemas.microsoft.com/office/drawing/2014/main" id="{3B7E3F77-3C72-47BE-0CC1-9BF6A20922DA}"/>
              </a:ext>
            </a:extLst>
          </p:cNvPr>
          <p:cNvGrpSpPr/>
          <p:nvPr/>
        </p:nvGrpSpPr>
        <p:grpSpPr>
          <a:xfrm rot="21121777">
            <a:off x="707077" y="68864"/>
            <a:ext cx="540000" cy="566234"/>
            <a:chOff x="8549149" y="517181"/>
            <a:chExt cx="540000" cy="566234"/>
          </a:xfrm>
        </p:grpSpPr>
        <p:sp>
          <p:nvSpPr>
            <p:cNvPr id="23" name="矩形 22">
              <a:extLst>
                <a:ext uri="{FF2B5EF4-FFF2-40B4-BE49-F238E27FC236}">
                  <a16:creationId xmlns:a16="http://schemas.microsoft.com/office/drawing/2014/main" id="{AF1AE816-108E-E5B0-5080-B22974CE01A9}"/>
                </a:ext>
              </a:extLst>
            </p:cNvPr>
            <p:cNvSpPr/>
            <p:nvPr/>
          </p:nvSpPr>
          <p:spPr>
            <a:xfrm rot="678342">
              <a:off x="8549149" y="651415"/>
              <a:ext cx="540000" cy="432000"/>
            </a:xfrm>
            <a:prstGeom prst="rect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  <a:scene3d>
              <a:camera prst="isometricBottomDown"/>
              <a:lightRig rig="threePt" dir="t"/>
            </a:scene3d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24" name="直接连接符 100">
              <a:extLst>
                <a:ext uri="{FF2B5EF4-FFF2-40B4-BE49-F238E27FC236}">
                  <a16:creationId xmlns:a16="http://schemas.microsoft.com/office/drawing/2014/main" id="{793CC73F-CB0E-79B2-D0FF-68007B7E1366}"/>
                </a:ext>
              </a:extLst>
            </p:cNvPr>
            <p:cNvCxnSpPr>
              <a:cxnSpLocks/>
            </p:cNvCxnSpPr>
            <p:nvPr/>
          </p:nvCxnSpPr>
          <p:spPr>
            <a:xfrm rot="478223" flipV="1">
              <a:off x="8848871" y="517181"/>
              <a:ext cx="53784" cy="343084"/>
            </a:xfrm>
            <a:prstGeom prst="line">
              <a:avLst/>
            </a:prstGeom>
            <a:ln w="28575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5" name="任意多边形: 形状 101">
            <a:extLst>
              <a:ext uri="{FF2B5EF4-FFF2-40B4-BE49-F238E27FC236}">
                <a16:creationId xmlns:a16="http://schemas.microsoft.com/office/drawing/2014/main" id="{0D906097-B314-B357-B5AB-0399F48D5567}"/>
              </a:ext>
            </a:extLst>
          </p:cNvPr>
          <p:cNvSpPr/>
          <p:nvPr/>
        </p:nvSpPr>
        <p:spPr>
          <a:xfrm>
            <a:off x="777156" y="315658"/>
            <a:ext cx="180000" cy="144000"/>
          </a:xfrm>
          <a:custGeom>
            <a:avLst/>
            <a:gdLst>
              <a:gd name="connsiteX0" fmla="*/ 0 w 362607"/>
              <a:gd name="connsiteY0" fmla="*/ 99849 h 246994"/>
              <a:gd name="connsiteX1" fmla="*/ 136634 w 362607"/>
              <a:gd name="connsiteY1" fmla="*/ 246994 h 246994"/>
              <a:gd name="connsiteX2" fmla="*/ 362607 w 362607"/>
              <a:gd name="connsiteY2" fmla="*/ 147145 h 246994"/>
              <a:gd name="connsiteX3" fmla="*/ 215462 w 362607"/>
              <a:gd name="connsiteY3" fmla="*/ 0 h 246994"/>
              <a:gd name="connsiteX4" fmla="*/ 0 w 362607"/>
              <a:gd name="connsiteY4" fmla="*/ 99849 h 2469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2607" h="246994">
                <a:moveTo>
                  <a:pt x="0" y="99849"/>
                </a:moveTo>
                <a:lnTo>
                  <a:pt x="136634" y="246994"/>
                </a:lnTo>
                <a:lnTo>
                  <a:pt x="362607" y="147145"/>
                </a:lnTo>
                <a:lnTo>
                  <a:pt x="215462" y="0"/>
                </a:lnTo>
                <a:lnTo>
                  <a:pt x="0" y="99849"/>
                </a:lnTo>
                <a:close/>
              </a:path>
            </a:pathLst>
          </a:cu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26" name="图片 25">
            <a:extLst>
              <a:ext uri="{FF2B5EF4-FFF2-40B4-BE49-F238E27FC236}">
                <a16:creationId xmlns:a16="http://schemas.microsoft.com/office/drawing/2014/main" id="{BE37D6CE-AEFC-095D-94C2-A3F2C8087D6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5400000">
            <a:off x="294600" y="647750"/>
            <a:ext cx="1679026" cy="1757121"/>
          </a:xfrm>
          <a:prstGeom prst="rect">
            <a:avLst/>
          </a:prstGeom>
          <a:scene3d>
            <a:camera prst="orthographicFront">
              <a:rot lat="102240" lon="18402172" rev="1192741"/>
            </a:camera>
            <a:lightRig rig="threePt" dir="t"/>
          </a:scene3d>
        </p:spPr>
      </p:pic>
      <p:sp>
        <p:nvSpPr>
          <p:cNvPr id="27" name="文本框 26">
            <a:extLst>
              <a:ext uri="{FF2B5EF4-FFF2-40B4-BE49-F238E27FC236}">
                <a16:creationId xmlns:a16="http://schemas.microsoft.com/office/drawing/2014/main" id="{28B1190F-B5E9-56B9-6223-3D4D001B689A}"/>
              </a:ext>
            </a:extLst>
          </p:cNvPr>
          <p:cNvSpPr txBox="1"/>
          <p:nvPr/>
        </p:nvSpPr>
        <p:spPr>
          <a:xfrm>
            <a:off x="1225326" y="1301282"/>
            <a:ext cx="667170" cy="3636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DOM</a:t>
            </a:r>
          </a:p>
        </p:txBody>
      </p:sp>
      <p:sp>
        <p:nvSpPr>
          <p:cNvPr id="28" name="任意多边形: 形状 21">
            <a:extLst>
              <a:ext uri="{FF2B5EF4-FFF2-40B4-BE49-F238E27FC236}">
                <a16:creationId xmlns:a16="http://schemas.microsoft.com/office/drawing/2014/main" id="{4705A4C6-6D75-2852-C91A-D9003ACC562F}"/>
              </a:ext>
            </a:extLst>
          </p:cNvPr>
          <p:cNvSpPr/>
          <p:nvPr/>
        </p:nvSpPr>
        <p:spPr>
          <a:xfrm>
            <a:off x="614399" y="1544874"/>
            <a:ext cx="238783" cy="170795"/>
          </a:xfrm>
          <a:custGeom>
            <a:avLst/>
            <a:gdLst>
              <a:gd name="connsiteX0" fmla="*/ 0 w 362607"/>
              <a:gd name="connsiteY0" fmla="*/ 99849 h 246994"/>
              <a:gd name="connsiteX1" fmla="*/ 136634 w 362607"/>
              <a:gd name="connsiteY1" fmla="*/ 246994 h 246994"/>
              <a:gd name="connsiteX2" fmla="*/ 362607 w 362607"/>
              <a:gd name="connsiteY2" fmla="*/ 147145 h 246994"/>
              <a:gd name="connsiteX3" fmla="*/ 215462 w 362607"/>
              <a:gd name="connsiteY3" fmla="*/ 0 h 246994"/>
              <a:gd name="connsiteX4" fmla="*/ 0 w 362607"/>
              <a:gd name="connsiteY4" fmla="*/ 99849 h 246994"/>
              <a:gd name="connsiteX0" fmla="*/ 0 w 316570"/>
              <a:gd name="connsiteY0" fmla="*/ 155412 h 246994"/>
              <a:gd name="connsiteX1" fmla="*/ 90597 w 316570"/>
              <a:gd name="connsiteY1" fmla="*/ 246994 h 246994"/>
              <a:gd name="connsiteX2" fmla="*/ 316570 w 316570"/>
              <a:gd name="connsiteY2" fmla="*/ 147145 h 246994"/>
              <a:gd name="connsiteX3" fmla="*/ 169425 w 316570"/>
              <a:gd name="connsiteY3" fmla="*/ 0 h 246994"/>
              <a:gd name="connsiteX4" fmla="*/ 0 w 316570"/>
              <a:gd name="connsiteY4" fmla="*/ 155412 h 246994"/>
              <a:gd name="connsiteX0" fmla="*/ 0 w 316570"/>
              <a:gd name="connsiteY0" fmla="*/ 79212 h 170794"/>
              <a:gd name="connsiteX1" fmla="*/ 90597 w 316570"/>
              <a:gd name="connsiteY1" fmla="*/ 170794 h 170794"/>
              <a:gd name="connsiteX2" fmla="*/ 316570 w 316570"/>
              <a:gd name="connsiteY2" fmla="*/ 70945 h 170794"/>
              <a:gd name="connsiteX3" fmla="*/ 144025 w 316570"/>
              <a:gd name="connsiteY3" fmla="*/ 0 h 170794"/>
              <a:gd name="connsiteX4" fmla="*/ 0 w 316570"/>
              <a:gd name="connsiteY4" fmla="*/ 79212 h 170794"/>
              <a:gd name="connsiteX0" fmla="*/ 0 w 238783"/>
              <a:gd name="connsiteY0" fmla="*/ 79212 h 170794"/>
              <a:gd name="connsiteX1" fmla="*/ 90597 w 238783"/>
              <a:gd name="connsiteY1" fmla="*/ 170794 h 170794"/>
              <a:gd name="connsiteX2" fmla="*/ 238783 w 238783"/>
              <a:gd name="connsiteY2" fmla="*/ 97933 h 170794"/>
              <a:gd name="connsiteX3" fmla="*/ 144025 w 238783"/>
              <a:gd name="connsiteY3" fmla="*/ 0 h 170794"/>
              <a:gd name="connsiteX4" fmla="*/ 0 w 238783"/>
              <a:gd name="connsiteY4" fmla="*/ 79212 h 170794"/>
              <a:gd name="connsiteX0" fmla="*/ 0 w 238783"/>
              <a:gd name="connsiteY0" fmla="*/ 79212 h 170794"/>
              <a:gd name="connsiteX1" fmla="*/ 90597 w 238783"/>
              <a:gd name="connsiteY1" fmla="*/ 170794 h 170794"/>
              <a:gd name="connsiteX2" fmla="*/ 238783 w 238783"/>
              <a:gd name="connsiteY2" fmla="*/ 97933 h 170794"/>
              <a:gd name="connsiteX3" fmla="*/ 144025 w 238783"/>
              <a:gd name="connsiteY3" fmla="*/ 0 h 170794"/>
              <a:gd name="connsiteX4" fmla="*/ 0 w 238783"/>
              <a:gd name="connsiteY4" fmla="*/ 79212 h 1707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8783" h="170794">
                <a:moveTo>
                  <a:pt x="0" y="79212"/>
                </a:moveTo>
                <a:lnTo>
                  <a:pt x="90597" y="170794"/>
                </a:lnTo>
                <a:lnTo>
                  <a:pt x="238783" y="97933"/>
                </a:lnTo>
                <a:lnTo>
                  <a:pt x="144025" y="0"/>
                </a:lnTo>
                <a:lnTo>
                  <a:pt x="0" y="79212"/>
                </a:lnTo>
                <a:close/>
              </a:path>
            </a:pathLst>
          </a:cu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D3B14E24-BBC6-55E9-E08C-2671B827D8BB}"/>
              </a:ext>
            </a:extLst>
          </p:cNvPr>
          <p:cNvSpPr txBox="1"/>
          <p:nvPr/>
        </p:nvSpPr>
        <p:spPr>
          <a:xfrm>
            <a:off x="780298" y="1614322"/>
            <a:ext cx="512704" cy="3636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ROI</a:t>
            </a:r>
          </a:p>
        </p:txBody>
      </p: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94A48D46-4D9F-1C3D-559B-DD35797D3C3B}"/>
              </a:ext>
            </a:extLst>
          </p:cNvPr>
          <p:cNvGrpSpPr/>
          <p:nvPr/>
        </p:nvGrpSpPr>
        <p:grpSpPr>
          <a:xfrm rot="21121777">
            <a:off x="142771" y="366198"/>
            <a:ext cx="540000" cy="566234"/>
            <a:chOff x="8549149" y="517181"/>
            <a:chExt cx="540000" cy="566234"/>
          </a:xfrm>
        </p:grpSpPr>
        <p:sp>
          <p:nvSpPr>
            <p:cNvPr id="31" name="矩形 30">
              <a:extLst>
                <a:ext uri="{FF2B5EF4-FFF2-40B4-BE49-F238E27FC236}">
                  <a16:creationId xmlns:a16="http://schemas.microsoft.com/office/drawing/2014/main" id="{2EED6131-43BB-E623-F681-D6D8A11A8370}"/>
                </a:ext>
              </a:extLst>
            </p:cNvPr>
            <p:cNvSpPr/>
            <p:nvPr/>
          </p:nvSpPr>
          <p:spPr>
            <a:xfrm rot="678342">
              <a:off x="8549149" y="651415"/>
              <a:ext cx="540000" cy="432000"/>
            </a:xfrm>
            <a:prstGeom prst="rect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  <a:scene3d>
              <a:camera prst="isometricBottomDown"/>
              <a:lightRig rig="threePt" dir="t"/>
            </a:scene3d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32" name="直接连接符 51">
              <a:extLst>
                <a:ext uri="{FF2B5EF4-FFF2-40B4-BE49-F238E27FC236}">
                  <a16:creationId xmlns:a16="http://schemas.microsoft.com/office/drawing/2014/main" id="{3E32DD74-2220-3D41-85B9-1FE4EBE73B10}"/>
                </a:ext>
              </a:extLst>
            </p:cNvPr>
            <p:cNvCxnSpPr>
              <a:cxnSpLocks/>
            </p:cNvCxnSpPr>
            <p:nvPr/>
          </p:nvCxnSpPr>
          <p:spPr>
            <a:xfrm rot="478223" flipV="1">
              <a:off x="8848871" y="517181"/>
              <a:ext cx="53784" cy="343084"/>
            </a:xfrm>
            <a:prstGeom prst="line">
              <a:avLst/>
            </a:prstGeom>
            <a:ln w="28575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3" name="任意多边形: 形状 39">
            <a:extLst>
              <a:ext uri="{FF2B5EF4-FFF2-40B4-BE49-F238E27FC236}">
                <a16:creationId xmlns:a16="http://schemas.microsoft.com/office/drawing/2014/main" id="{98382DC5-548C-A242-CE75-AACFBE60D96B}"/>
              </a:ext>
            </a:extLst>
          </p:cNvPr>
          <p:cNvSpPr/>
          <p:nvPr/>
        </p:nvSpPr>
        <p:spPr>
          <a:xfrm>
            <a:off x="212850" y="612992"/>
            <a:ext cx="180000" cy="144000"/>
          </a:xfrm>
          <a:custGeom>
            <a:avLst/>
            <a:gdLst>
              <a:gd name="connsiteX0" fmla="*/ 0 w 362607"/>
              <a:gd name="connsiteY0" fmla="*/ 99849 h 246994"/>
              <a:gd name="connsiteX1" fmla="*/ 136634 w 362607"/>
              <a:gd name="connsiteY1" fmla="*/ 246994 h 246994"/>
              <a:gd name="connsiteX2" fmla="*/ 362607 w 362607"/>
              <a:gd name="connsiteY2" fmla="*/ 147145 h 246994"/>
              <a:gd name="connsiteX3" fmla="*/ 215462 w 362607"/>
              <a:gd name="connsiteY3" fmla="*/ 0 h 246994"/>
              <a:gd name="connsiteX4" fmla="*/ 0 w 362607"/>
              <a:gd name="connsiteY4" fmla="*/ 99849 h 2469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2607" h="246994">
                <a:moveTo>
                  <a:pt x="0" y="99849"/>
                </a:moveTo>
                <a:lnTo>
                  <a:pt x="136634" y="246994"/>
                </a:lnTo>
                <a:lnTo>
                  <a:pt x="362607" y="147145"/>
                </a:lnTo>
                <a:lnTo>
                  <a:pt x="215462" y="0"/>
                </a:lnTo>
                <a:lnTo>
                  <a:pt x="0" y="99849"/>
                </a:lnTo>
                <a:close/>
              </a:path>
            </a:pathLst>
          </a:cu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34" name="直接箭头连接符 42">
            <a:extLst>
              <a:ext uri="{FF2B5EF4-FFF2-40B4-BE49-F238E27FC236}">
                <a16:creationId xmlns:a16="http://schemas.microsoft.com/office/drawing/2014/main" id="{DD408D8B-3381-A8C6-859A-FA7607FE8150}"/>
              </a:ext>
            </a:extLst>
          </p:cNvPr>
          <p:cNvCxnSpPr>
            <a:cxnSpLocks/>
          </p:cNvCxnSpPr>
          <p:nvPr/>
        </p:nvCxnSpPr>
        <p:spPr>
          <a:xfrm>
            <a:off x="255552" y="756992"/>
            <a:ext cx="471931" cy="867092"/>
          </a:xfrm>
          <a:prstGeom prst="straightConnector1">
            <a:avLst/>
          </a:prstGeom>
          <a:ln>
            <a:solidFill>
              <a:srgbClr val="FF0000"/>
            </a:solidFill>
            <a:headEnd type="triangle" w="med" len="med"/>
            <a:tailEnd type="none" w="med" len="med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35" name="直接箭头连接符 43">
            <a:extLst>
              <a:ext uri="{FF2B5EF4-FFF2-40B4-BE49-F238E27FC236}">
                <a16:creationId xmlns:a16="http://schemas.microsoft.com/office/drawing/2014/main" id="{B7F3BB25-64F1-701D-C412-7B93029EDEB5}"/>
              </a:ext>
            </a:extLst>
          </p:cNvPr>
          <p:cNvCxnSpPr>
            <a:cxnSpLocks/>
            <a:stCxn id="25" idx="1"/>
          </p:cNvCxnSpPr>
          <p:nvPr/>
        </p:nvCxnSpPr>
        <p:spPr>
          <a:xfrm flipH="1">
            <a:off x="732917" y="459658"/>
            <a:ext cx="112065" cy="1150891"/>
          </a:xfrm>
          <a:prstGeom prst="straightConnector1">
            <a:avLst/>
          </a:prstGeom>
          <a:ln>
            <a:solidFill>
              <a:srgbClr val="FF0000"/>
            </a:solidFill>
            <a:headEnd type="triangle" w="med" len="med"/>
            <a:tailEnd type="none" w="med" len="med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C7D6997C-0A2F-276B-A615-4B6D50940DD0}"/>
              </a:ext>
            </a:extLst>
          </p:cNvPr>
          <p:cNvGrpSpPr/>
          <p:nvPr/>
        </p:nvGrpSpPr>
        <p:grpSpPr>
          <a:xfrm rot="21121777">
            <a:off x="1419505" y="81665"/>
            <a:ext cx="540000" cy="566234"/>
            <a:chOff x="8549149" y="517181"/>
            <a:chExt cx="540000" cy="566234"/>
          </a:xfrm>
        </p:grpSpPr>
        <p:sp>
          <p:nvSpPr>
            <p:cNvPr id="38" name="矩形 37">
              <a:extLst>
                <a:ext uri="{FF2B5EF4-FFF2-40B4-BE49-F238E27FC236}">
                  <a16:creationId xmlns:a16="http://schemas.microsoft.com/office/drawing/2014/main" id="{EDDD8595-8FC1-B81E-F31C-BCA57CA82CE3}"/>
                </a:ext>
              </a:extLst>
            </p:cNvPr>
            <p:cNvSpPr/>
            <p:nvPr/>
          </p:nvSpPr>
          <p:spPr>
            <a:xfrm rot="678342">
              <a:off x="8549149" y="651415"/>
              <a:ext cx="540000" cy="432000"/>
            </a:xfrm>
            <a:prstGeom prst="rect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  <a:scene3d>
              <a:camera prst="isometricBottomDown"/>
              <a:lightRig rig="threePt" dir="t"/>
            </a:scene3d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39" name="直接连接符 104">
              <a:extLst>
                <a:ext uri="{FF2B5EF4-FFF2-40B4-BE49-F238E27FC236}">
                  <a16:creationId xmlns:a16="http://schemas.microsoft.com/office/drawing/2014/main" id="{F63EB72E-E4D2-3A22-506F-7F2CFC015BFB}"/>
                </a:ext>
              </a:extLst>
            </p:cNvPr>
            <p:cNvCxnSpPr>
              <a:cxnSpLocks/>
            </p:cNvCxnSpPr>
            <p:nvPr/>
          </p:nvCxnSpPr>
          <p:spPr>
            <a:xfrm rot="478223" flipV="1">
              <a:off x="8848871" y="517181"/>
              <a:ext cx="53784" cy="343084"/>
            </a:xfrm>
            <a:prstGeom prst="line">
              <a:avLst/>
            </a:prstGeom>
            <a:ln w="28575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任意多边形: 形状 105">
            <a:extLst>
              <a:ext uri="{FF2B5EF4-FFF2-40B4-BE49-F238E27FC236}">
                <a16:creationId xmlns:a16="http://schemas.microsoft.com/office/drawing/2014/main" id="{5D1CF74A-E160-4E33-6B22-B695933B19F4}"/>
              </a:ext>
            </a:extLst>
          </p:cNvPr>
          <p:cNvSpPr/>
          <p:nvPr/>
        </p:nvSpPr>
        <p:spPr>
          <a:xfrm>
            <a:off x="1489585" y="328458"/>
            <a:ext cx="180000" cy="144000"/>
          </a:xfrm>
          <a:custGeom>
            <a:avLst/>
            <a:gdLst>
              <a:gd name="connsiteX0" fmla="*/ 0 w 362607"/>
              <a:gd name="connsiteY0" fmla="*/ 99849 h 246994"/>
              <a:gd name="connsiteX1" fmla="*/ 136634 w 362607"/>
              <a:gd name="connsiteY1" fmla="*/ 246994 h 246994"/>
              <a:gd name="connsiteX2" fmla="*/ 362607 w 362607"/>
              <a:gd name="connsiteY2" fmla="*/ 147145 h 246994"/>
              <a:gd name="connsiteX3" fmla="*/ 215462 w 362607"/>
              <a:gd name="connsiteY3" fmla="*/ 0 h 246994"/>
              <a:gd name="connsiteX4" fmla="*/ 0 w 362607"/>
              <a:gd name="connsiteY4" fmla="*/ 99849 h 2469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2607" h="246994">
                <a:moveTo>
                  <a:pt x="0" y="99849"/>
                </a:moveTo>
                <a:lnTo>
                  <a:pt x="136634" y="246994"/>
                </a:lnTo>
                <a:lnTo>
                  <a:pt x="362607" y="147145"/>
                </a:lnTo>
                <a:lnTo>
                  <a:pt x="215462" y="0"/>
                </a:lnTo>
                <a:lnTo>
                  <a:pt x="0" y="99849"/>
                </a:lnTo>
                <a:close/>
              </a:path>
            </a:pathLst>
          </a:cu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36" name="直接箭头连接符 44">
            <a:extLst>
              <a:ext uri="{FF2B5EF4-FFF2-40B4-BE49-F238E27FC236}">
                <a16:creationId xmlns:a16="http://schemas.microsoft.com/office/drawing/2014/main" id="{1BBD9646-D513-9299-7172-F0F23FD48923}"/>
              </a:ext>
            </a:extLst>
          </p:cNvPr>
          <p:cNvCxnSpPr>
            <a:cxnSpLocks/>
            <a:stCxn id="40" idx="1"/>
          </p:cNvCxnSpPr>
          <p:nvPr/>
        </p:nvCxnSpPr>
        <p:spPr>
          <a:xfrm flipH="1">
            <a:off x="732914" y="472458"/>
            <a:ext cx="824497" cy="1151627"/>
          </a:xfrm>
          <a:prstGeom prst="straightConnector1">
            <a:avLst/>
          </a:prstGeom>
          <a:ln>
            <a:solidFill>
              <a:srgbClr val="FF0000"/>
            </a:solidFill>
            <a:headEnd type="triangle" w="med" len="med"/>
            <a:tailEnd type="none" w="med" len="med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5350060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19023B02-31E2-6C16-FE4A-11CA6E332D2A}"/>
              </a:ext>
            </a:extLst>
          </p:cNvPr>
          <p:cNvGrpSpPr/>
          <p:nvPr/>
        </p:nvGrpSpPr>
        <p:grpSpPr>
          <a:xfrm rot="21121777">
            <a:off x="707077" y="68864"/>
            <a:ext cx="540000" cy="566234"/>
            <a:chOff x="8549149" y="517181"/>
            <a:chExt cx="540000" cy="566234"/>
          </a:xfrm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id="{D8D5020D-AF1B-3EEA-B296-EF8E61B0CD3C}"/>
                </a:ext>
              </a:extLst>
            </p:cNvPr>
            <p:cNvSpPr/>
            <p:nvPr/>
          </p:nvSpPr>
          <p:spPr>
            <a:xfrm rot="678342">
              <a:off x="8549149" y="651415"/>
              <a:ext cx="540000" cy="432000"/>
            </a:xfrm>
            <a:prstGeom prst="rect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  <a:scene3d>
              <a:camera prst="isometricBottomDown"/>
              <a:lightRig rig="threePt" dir="t"/>
            </a:scene3d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4" name="直接连接符 100">
              <a:extLst>
                <a:ext uri="{FF2B5EF4-FFF2-40B4-BE49-F238E27FC236}">
                  <a16:creationId xmlns:a16="http://schemas.microsoft.com/office/drawing/2014/main" id="{91B9CA8E-342A-F515-413D-985299B55387}"/>
                </a:ext>
              </a:extLst>
            </p:cNvPr>
            <p:cNvCxnSpPr>
              <a:cxnSpLocks/>
            </p:cNvCxnSpPr>
            <p:nvPr/>
          </p:nvCxnSpPr>
          <p:spPr>
            <a:xfrm rot="478223" flipV="1">
              <a:off x="8848871" y="517181"/>
              <a:ext cx="53784" cy="343084"/>
            </a:xfrm>
            <a:prstGeom prst="line">
              <a:avLst/>
            </a:prstGeom>
            <a:ln w="28575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任意多边形: 形状 101">
            <a:extLst>
              <a:ext uri="{FF2B5EF4-FFF2-40B4-BE49-F238E27FC236}">
                <a16:creationId xmlns:a16="http://schemas.microsoft.com/office/drawing/2014/main" id="{8DFA77C6-2E6C-AD1E-2CF6-039CCE37926D}"/>
              </a:ext>
            </a:extLst>
          </p:cNvPr>
          <p:cNvSpPr/>
          <p:nvPr/>
        </p:nvSpPr>
        <p:spPr>
          <a:xfrm>
            <a:off x="777156" y="315658"/>
            <a:ext cx="180000" cy="144000"/>
          </a:xfrm>
          <a:custGeom>
            <a:avLst/>
            <a:gdLst>
              <a:gd name="connsiteX0" fmla="*/ 0 w 362607"/>
              <a:gd name="connsiteY0" fmla="*/ 99849 h 246994"/>
              <a:gd name="connsiteX1" fmla="*/ 136634 w 362607"/>
              <a:gd name="connsiteY1" fmla="*/ 246994 h 246994"/>
              <a:gd name="connsiteX2" fmla="*/ 362607 w 362607"/>
              <a:gd name="connsiteY2" fmla="*/ 147145 h 246994"/>
              <a:gd name="connsiteX3" fmla="*/ 215462 w 362607"/>
              <a:gd name="connsiteY3" fmla="*/ 0 h 246994"/>
              <a:gd name="connsiteX4" fmla="*/ 0 w 362607"/>
              <a:gd name="connsiteY4" fmla="*/ 99849 h 2469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2607" h="246994">
                <a:moveTo>
                  <a:pt x="0" y="99849"/>
                </a:moveTo>
                <a:lnTo>
                  <a:pt x="136634" y="246994"/>
                </a:lnTo>
                <a:lnTo>
                  <a:pt x="362607" y="147145"/>
                </a:lnTo>
                <a:lnTo>
                  <a:pt x="215462" y="0"/>
                </a:lnTo>
                <a:lnTo>
                  <a:pt x="0" y="99849"/>
                </a:lnTo>
                <a:close/>
              </a:path>
            </a:pathLst>
          </a:cu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6176D61F-ED4B-463A-F48C-99B0B0BE09B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5400000">
            <a:off x="294600" y="647750"/>
            <a:ext cx="1679026" cy="1757121"/>
          </a:xfrm>
          <a:prstGeom prst="rect">
            <a:avLst/>
          </a:prstGeom>
          <a:scene3d>
            <a:camera prst="orthographicFront">
              <a:rot lat="102240" lon="18402172" rev="1192741"/>
            </a:camera>
            <a:lightRig rig="threePt" dir="t"/>
          </a:scene3d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BD5C38ED-D3E4-C8F0-FE73-74F2496537C5}"/>
              </a:ext>
            </a:extLst>
          </p:cNvPr>
          <p:cNvSpPr txBox="1"/>
          <p:nvPr/>
        </p:nvSpPr>
        <p:spPr>
          <a:xfrm>
            <a:off x="1225326" y="1301282"/>
            <a:ext cx="667170" cy="3636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DOM</a:t>
            </a:r>
          </a:p>
        </p:txBody>
      </p:sp>
      <p:sp>
        <p:nvSpPr>
          <p:cNvPr id="8" name="任意多边形: 形状 21">
            <a:extLst>
              <a:ext uri="{FF2B5EF4-FFF2-40B4-BE49-F238E27FC236}">
                <a16:creationId xmlns:a16="http://schemas.microsoft.com/office/drawing/2014/main" id="{CEE135DE-01FA-AACA-2B90-200F7B900E5F}"/>
              </a:ext>
            </a:extLst>
          </p:cNvPr>
          <p:cNvSpPr/>
          <p:nvPr/>
        </p:nvSpPr>
        <p:spPr>
          <a:xfrm>
            <a:off x="614399" y="1544874"/>
            <a:ext cx="238783" cy="170795"/>
          </a:xfrm>
          <a:custGeom>
            <a:avLst/>
            <a:gdLst>
              <a:gd name="connsiteX0" fmla="*/ 0 w 362607"/>
              <a:gd name="connsiteY0" fmla="*/ 99849 h 246994"/>
              <a:gd name="connsiteX1" fmla="*/ 136634 w 362607"/>
              <a:gd name="connsiteY1" fmla="*/ 246994 h 246994"/>
              <a:gd name="connsiteX2" fmla="*/ 362607 w 362607"/>
              <a:gd name="connsiteY2" fmla="*/ 147145 h 246994"/>
              <a:gd name="connsiteX3" fmla="*/ 215462 w 362607"/>
              <a:gd name="connsiteY3" fmla="*/ 0 h 246994"/>
              <a:gd name="connsiteX4" fmla="*/ 0 w 362607"/>
              <a:gd name="connsiteY4" fmla="*/ 99849 h 246994"/>
              <a:gd name="connsiteX0" fmla="*/ 0 w 316570"/>
              <a:gd name="connsiteY0" fmla="*/ 155412 h 246994"/>
              <a:gd name="connsiteX1" fmla="*/ 90597 w 316570"/>
              <a:gd name="connsiteY1" fmla="*/ 246994 h 246994"/>
              <a:gd name="connsiteX2" fmla="*/ 316570 w 316570"/>
              <a:gd name="connsiteY2" fmla="*/ 147145 h 246994"/>
              <a:gd name="connsiteX3" fmla="*/ 169425 w 316570"/>
              <a:gd name="connsiteY3" fmla="*/ 0 h 246994"/>
              <a:gd name="connsiteX4" fmla="*/ 0 w 316570"/>
              <a:gd name="connsiteY4" fmla="*/ 155412 h 246994"/>
              <a:gd name="connsiteX0" fmla="*/ 0 w 316570"/>
              <a:gd name="connsiteY0" fmla="*/ 79212 h 170794"/>
              <a:gd name="connsiteX1" fmla="*/ 90597 w 316570"/>
              <a:gd name="connsiteY1" fmla="*/ 170794 h 170794"/>
              <a:gd name="connsiteX2" fmla="*/ 316570 w 316570"/>
              <a:gd name="connsiteY2" fmla="*/ 70945 h 170794"/>
              <a:gd name="connsiteX3" fmla="*/ 144025 w 316570"/>
              <a:gd name="connsiteY3" fmla="*/ 0 h 170794"/>
              <a:gd name="connsiteX4" fmla="*/ 0 w 316570"/>
              <a:gd name="connsiteY4" fmla="*/ 79212 h 170794"/>
              <a:gd name="connsiteX0" fmla="*/ 0 w 238783"/>
              <a:gd name="connsiteY0" fmla="*/ 79212 h 170794"/>
              <a:gd name="connsiteX1" fmla="*/ 90597 w 238783"/>
              <a:gd name="connsiteY1" fmla="*/ 170794 h 170794"/>
              <a:gd name="connsiteX2" fmla="*/ 238783 w 238783"/>
              <a:gd name="connsiteY2" fmla="*/ 97933 h 170794"/>
              <a:gd name="connsiteX3" fmla="*/ 144025 w 238783"/>
              <a:gd name="connsiteY3" fmla="*/ 0 h 170794"/>
              <a:gd name="connsiteX4" fmla="*/ 0 w 238783"/>
              <a:gd name="connsiteY4" fmla="*/ 79212 h 170794"/>
              <a:gd name="connsiteX0" fmla="*/ 0 w 238783"/>
              <a:gd name="connsiteY0" fmla="*/ 79212 h 170794"/>
              <a:gd name="connsiteX1" fmla="*/ 90597 w 238783"/>
              <a:gd name="connsiteY1" fmla="*/ 170794 h 170794"/>
              <a:gd name="connsiteX2" fmla="*/ 238783 w 238783"/>
              <a:gd name="connsiteY2" fmla="*/ 97933 h 170794"/>
              <a:gd name="connsiteX3" fmla="*/ 144025 w 238783"/>
              <a:gd name="connsiteY3" fmla="*/ 0 h 170794"/>
              <a:gd name="connsiteX4" fmla="*/ 0 w 238783"/>
              <a:gd name="connsiteY4" fmla="*/ 79212 h 1707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8783" h="170794">
                <a:moveTo>
                  <a:pt x="0" y="79212"/>
                </a:moveTo>
                <a:lnTo>
                  <a:pt x="90597" y="170794"/>
                </a:lnTo>
                <a:lnTo>
                  <a:pt x="238783" y="97933"/>
                </a:lnTo>
                <a:lnTo>
                  <a:pt x="144025" y="0"/>
                </a:lnTo>
                <a:lnTo>
                  <a:pt x="0" y="79212"/>
                </a:lnTo>
                <a:close/>
              </a:path>
            </a:pathLst>
          </a:cu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47018C90-3D04-3ABD-F7A2-287321E7739B}"/>
              </a:ext>
            </a:extLst>
          </p:cNvPr>
          <p:cNvSpPr txBox="1"/>
          <p:nvPr/>
        </p:nvSpPr>
        <p:spPr>
          <a:xfrm>
            <a:off x="647969" y="1664908"/>
            <a:ext cx="24497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Geolocations (Lon, Lat)</a:t>
            </a:r>
          </a:p>
        </p:txBody>
      </p:sp>
      <p:cxnSp>
        <p:nvCxnSpPr>
          <p:cNvPr id="15" name="直接箭头连接符 43">
            <a:extLst>
              <a:ext uri="{FF2B5EF4-FFF2-40B4-BE49-F238E27FC236}">
                <a16:creationId xmlns:a16="http://schemas.microsoft.com/office/drawing/2014/main" id="{9F3B491F-F84E-F1C3-E1A3-AC8F6C8C30DB}"/>
              </a:ext>
            </a:extLst>
          </p:cNvPr>
          <p:cNvCxnSpPr>
            <a:cxnSpLocks/>
            <a:stCxn id="5" idx="1"/>
          </p:cNvCxnSpPr>
          <p:nvPr/>
        </p:nvCxnSpPr>
        <p:spPr>
          <a:xfrm flipH="1">
            <a:off x="732917" y="459658"/>
            <a:ext cx="112065" cy="1205250"/>
          </a:xfrm>
          <a:prstGeom prst="straightConnector1">
            <a:avLst/>
          </a:prstGeom>
          <a:ln>
            <a:solidFill>
              <a:srgbClr val="FF0000"/>
            </a:solidFill>
            <a:headEnd type="none" w="med" len="med"/>
            <a:tailEnd type="triangle" w="med" len="med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21" name="文本框 20">
            <a:extLst>
              <a:ext uri="{FF2B5EF4-FFF2-40B4-BE49-F238E27FC236}">
                <a16:creationId xmlns:a16="http://schemas.microsoft.com/office/drawing/2014/main" id="{75B131C9-8C84-90CA-8BE7-EEB46EA923F2}"/>
              </a:ext>
            </a:extLst>
          </p:cNvPr>
          <p:cNvSpPr txBox="1"/>
          <p:nvPr/>
        </p:nvSpPr>
        <p:spPr>
          <a:xfrm>
            <a:off x="1387012" y="41967"/>
            <a:ext cx="20800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Pixel Coordinate on raw image (x, y)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912777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6361</TotalTime>
  <Words>36</Words>
  <Application>Microsoft Office PowerPoint</Application>
  <PresentationFormat>宽屏</PresentationFormat>
  <Paragraphs>15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1" baseType="lpstr">
      <vt:lpstr>等线</vt:lpstr>
      <vt:lpstr>等线 Light</vt:lpstr>
      <vt:lpstr>Arial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Wang Haozhou</dc:creator>
  <cp:lastModifiedBy>Haozhou Wang</cp:lastModifiedBy>
  <cp:revision>6</cp:revision>
  <dcterms:created xsi:type="dcterms:W3CDTF">2022-07-22T02:32:32Z</dcterms:created>
  <dcterms:modified xsi:type="dcterms:W3CDTF">2024-11-01T05:53:09Z</dcterms:modified>
</cp:coreProperties>
</file>