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ABE97-5B2B-444E-B676-838D5883A451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8E581-E47F-45A0-8F36-51ABAC81A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70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Lead with the roadmap.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8E581-E47F-45A0-8F36-51ABAC81A0B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41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E84FF-458A-0E57-3D40-6931FB5D8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8724D-7D9D-B175-C2B0-DC382D96E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E1B03-5F48-FC10-0EFA-8858C8C75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21C8A-E127-129D-4A2C-B94416CA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6BB5D1-8FBF-499A-3B45-2EC5E654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369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36E28-6177-D988-9AF4-BAD6567DB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94DBFF-038B-6D4E-581F-78AA928D78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97592-B6FB-445C-BE18-26566D8E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3A188-CB88-C115-D9A6-C32DC3F08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A1CAD-78B8-7AAA-6919-903343F20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71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340ED1-FEDD-4F6D-2D3D-8EEE413AE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804854-51CD-AB1B-B8C4-BA503AB1E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E79B2-710F-136D-74DE-5DC134B2F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55990-F85D-4C82-A986-10AC7509C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AAD38-F3B7-81AA-33FE-1C50EC7A6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3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6D497-C1C1-7108-3707-A4AC33C84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81029-D0B9-BE80-4803-F15641507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A464A-1A43-9AC8-0F8A-D4A7990A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22A72-4276-29A7-C560-E2386D31C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3AD9E-1B99-3A69-4C85-83BB6A851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7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D795B-C1C4-AE8C-EC5A-005044A9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A5EAB-66E6-20D3-29CE-0449E37CD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EDCF2-8BA3-104C-1326-49E58D221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91B6F-9D34-061E-5A57-FA88EFB58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44BEB-D31A-8D8F-D3BB-3E716492D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4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0DD2E-BDAB-2A5E-35C7-C47441E55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6EE18-332F-D3F9-B3B2-A8BB3AF90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D241A-4CD4-AF05-788D-8DACB5F99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FE507-DEBA-C363-5507-EBAC4670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2F19C7-4AC8-7C7B-45DA-2EB86B33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C75438-D0D7-E174-F613-E108B303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0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DBF9D-1B20-B179-89E1-1B92A5462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4C154D-C3B5-ECE3-7E66-2D1403ED5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940EB5-ABFB-B234-C742-0A7EB85F7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F15A4F-6A5B-AF0E-A756-752F6878B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F7720C-340F-DD42-564D-FE11BF9B1D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8F9D7B-7EA7-FB87-C926-4380F3C89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C37D0-0729-58D3-7833-C796A6E33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A5DC93-F2D5-9014-BB99-A43742205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53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5F084-6343-DE61-B512-FEE7CF9F5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3E11CA-B2D7-2494-3B5C-BE447DBC6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CB9612-E953-8EC8-A544-23A51EF41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C19AC-2DD8-9427-422D-7EA8E971F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26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EA8B1D-3678-59EF-319D-819D66672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3267A7-B375-D05F-01F2-FB7702896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07A16-81DD-3543-D1CC-162E8FAD5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96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B0B83-324F-8D6E-2334-F77EEC068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D8059-9798-5458-AF87-4B4B5DA45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F9D12-2D56-06EA-2D71-C58BE742F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ED87C8-236F-F2B1-5871-5609E6735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FF549A-47E5-F2B6-F368-A4039DE77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7AC857-6DD1-2E1F-8627-32F668BC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87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16FD4-34C0-A01B-5E48-C049F66B7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312282-2B26-04AB-F983-45542B3619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30E381-D817-15E8-3709-62019462A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B160A9-0EEF-41BF-3F6E-BC13B3BDA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3E4DF-3ED7-64EA-1266-64366280A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BB3535-A81F-88AE-BFBE-F4EF469F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140CA5-7E90-4AF0-758A-697A5546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F12D6-B205-C056-A46B-63740699F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A73EB-020A-8377-19BC-D431B96B3F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953354-2B3B-47A0-A34C-FB780EFEF006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62E7A-A4B4-2750-2DA0-2675A2E204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E40C8-2004-1A44-5B59-EFA38461A0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F6F143-E412-4BC9-8F2F-F6F689A4F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6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008F6-9DFB-DDD1-4482-B9A5A2F72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pptlive smoke fixture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C3B89-D72B-0ACD-E7AA-C614C8FD6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29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820EB-EACD-A15E-DA2F-E36C8CDE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59E98-2072-FF87-CCB4-2B2E3A259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Intro</a:t>
            </a:r>
          </a:p>
          <a:p>
            <a:r>
              <a:rPr lang="en-US"/>
              <a:t>Demo</a:t>
            </a:r>
          </a:p>
          <a:p>
            <a:r>
              <a:rPr lang="en-US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71274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5DB45-0CBD-922C-DBF3-7379E51DC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Metrics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E886212-766C-505D-A63D-9F3BD6CD10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9108787"/>
              </p:ext>
            </p:extLst>
          </p:nvPr>
        </p:nvGraphicFramePr>
        <p:xfrm>
          <a:off x="914400" y="914400"/>
          <a:ext cx="6096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95017657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59625221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Team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People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26085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1945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697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Widescreen</PresentationFormat>
  <Paragraphs>12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pptlive smoke fixture</vt:lpstr>
      <vt:lpstr>Agenda</vt:lpstr>
      <vt:lpstr>Metrics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Villani</dc:creator>
  <cp:lastModifiedBy>Thomas Villani</cp:lastModifiedBy>
  <cp:revision>1</cp:revision>
  <dcterms:created xsi:type="dcterms:W3CDTF">2026-07-08T21:00:14Z</dcterms:created>
  <dcterms:modified xsi:type="dcterms:W3CDTF">2026-07-08T21:00:14Z</dcterms:modified>
</cp:coreProperties>
</file>