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s/slide1.xml" ContentType="application/vnd.openxmlformats-officedocument.presentationml.slide+xml"/>
  <Override PartName="/ppt/media/image1.png" ContentType="image/png"/>
  <Override PartName="/ppt/slides/slide2.xml" ContentType="application/vnd.openxmlformats-officedocument.presentationml.slide+xml"/>
  <Override PartName="/ppt/slides/slide3.xml" ContentType="application/vnd.openxmlformats-officedocument.presentationml.slide+xml"/>
</Types>
</file>

<file path=_rels/.rels><?xml version="1.0" encoding="UTF-8" standalone="yes"?>
<Relationships xmlns="http://schemas.openxmlformats.org/package/2006/relationships">
  <Relationship Id="rId1" Type="http://schemas.openxmlformats.org/officeDocument/2006/relationships/officeDocument" Target="ppt/presentation.xml"/>
  <Relationship Id="rId2" Type="http://schemas.openxmlformats.org/package/2006/relationships/metadata/core-properties" Target="docProps/core.xml"/>
</Relationships>
</file>

<file path=ppt/presentation.xml><?xml version="1.0" encoding="utf-8"?>
<p:presentation xmlns:p="http://schemas.openxmlformats.org/presentationml/2006/main" xmlns:a="http://schemas.openxmlformats.org/drawingml/2006/main" xmlns:r="http://schemas.openxmlformats.org/officeDocument/2006/relationships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12192000" cy="6858000"/>
  <p:defaultTextStyle/>
</p:presentation>
</file>

<file path=ppt/_rels/presentation.xml.rels><?xml version="1.0" encoding="UTF-8" standalone="yes"?>
<Relationships xmlns="http://schemas.openxmlformats.org/package/2006/relationships">
  <Relationship Id="rId1" Type="http://schemas.openxmlformats.org/officeDocument/2006/relationships/slideMaster" Target="slideMasters/slideMaster1.xml"/>
  <Relationship Id="rId2" Type="http://schemas.openxmlformats.org/officeDocument/2006/relationships/slide" Target="slides/slide1.xml"/>
  <Relationship Id="rId3" Type="http://schemas.openxmlformats.org/officeDocument/2006/relationships/slide" Target="slides/slide2.xml"/>
  <Relationship Id="rId4" Type="http://schemas.openxmlformats.org/officeDocument/2006/relationships/slide" Target="slides/slide3.xml"/>
</Relationships>
</file>

<file path=ppt/slideLayouts/slideLayout1.xml><?xml version="1.0" encoding="utf-8"?>
<p:sldLayout xmlns:p="http://schemas.openxmlformats.org/presentationml/2006/main" xmlns:a="http://schemas.openxmlformats.org/drawingml/2006/main" xmlns:r="http://schemas.openxmlformats.org/officeDocument/2006/relationships" type="obj" preserve="1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685800"/>
            <a:ext cx="10363200" cy="1143000"/>
          </a:xfrm>
        </p:spPr>
        <p:txBody>
          <a:bodyPr/>
          <a:lstStyle/>
          <a:p/>
        </p:txBody>
      </p:sp>
      <p:sp>
        <p:nvSpPr>
          <p:cNvPr id="3" name="Body 2"/>
          <p:cNvSpPr>
            <a:spLocks noGrp="1"/>
          </p:cNvSpPr>
          <p:nvPr>
            <p:ph type="body" idx="1"/>
          </p:nvPr>
        </p:nvSpPr>
        <p:spPr>
          <a:xfrm>
            <a:off x="914400" y="1905000"/>
            <a:ext cx="10363200" cy="4343400"/>
          </a:xfrm>
        </p:spPr>
        <p:txBody>
          <a:bodyPr/>
          <a:lstStyle/>
          <a:p/>
        </p:txBody>
      </p:sp>
    </p:spTree>
  </p:cSld>
</p:sldLayout>
</file>

<file path=ppt/slideMasters/_rels/slideMaster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Masters/slideMaster1.xml><?xml version="1.0" encoding="utf-8"?>
<p:sldMaster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</p:spTree>
  </p:cSld>
  <p:sldLayoutIdLst>
    <p:sldLayoutId id="2147483649" r:id="rId1"/>
  </p:sldLayoutIdLst>
</p:sldMaster>
</file>

<file path=ppt/slides/_rels/slide1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_rels/slide2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  <Relationship Id="rId2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
  <Relationship Id="rId1" Type="http://schemas.openxmlformats.org/officeDocument/2006/relationships/slideLayout" Target="../slideLayouts/slideLayout1.xml"/>
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t>Title slide</a:t>
            </a:r>
          </a:p>
        </p:txBody>
      </p:sp>
      <p:sp>
        <p:nvSpPr>
          <p:cNvPr id="3" name="Body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p>
            <a:r>
              <a:t>Bobine Deck Fixture</a:t>
            </a:r>
          </a:p>
          <a:p>
            <a:r>
              <a:t>Generated by gen_office_fixtures.</a:t>
            </a:r>
          </a:p>
        </p:txBody>
      </p:sp>
    </p:spTree>
  </p:cSld>
</p:sld>
</file>

<file path=ppt/slides/slide2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t>Bullets and picture</a:t>
            </a:r>
          </a:p>
        </p:txBody>
      </p:sp>
      <p:sp>
        <p:nvSpPr>
          <p:cNvPr id="3" name="Body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p>
            <a:r>
              <a:t>Agenda</a:t>
            </a:r>
          </a:p>
          <a:p>
            <a:pPr>
              <a:buChar char="•"/>
            </a:pPr>
            <a:r>
              <a:t>Convert</a:t>
            </a:r>
          </a:p>
          <a:p>
            <a:pPr>
              <a:buChar char="•"/>
            </a:pPr>
            <a:r>
              <a:t>Verify</a:t>
            </a:r>
          </a:p>
          <a:p>
            <a:pPr>
              <a:buChar char="•"/>
            </a:pPr>
            <a:r>
              <a:t>Ship</a:t>
            </a:r>
          </a:p>
        </p:txBody>
      </p:sp>
      <p:pic>
        <p:nvPicPr>
          <p:cNvPr id="4" name="Image 4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000000" cy="2000000"/>
          </a:xfrm>
          <a:prstGeom prst="rect">
            <a:avLst/>
          </a:prstGeom>
        </p:spPr>
      </p:pic>
    </p:spTree>
  </p:cSld>
</p:sld>
</file>

<file path=ppt/slides/slide3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p>
            <a:r>
              <a:t>Numbers</a:t>
            </a:r>
          </a:p>
        </p:txBody>
      </p:sp>
      <p:sp>
        <p:nvSpPr>
          <p:cNvPr id="3" name="Body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</p:spPr>
        <p:txBody>
          <a:bodyPr>
            <a:normAutofit/>
          </a:bodyPr>
          <a:p>
            <a:r>
              <a:t>Quarterly</a:t>
            </a:r>
          </a:p>
          <a:p>
            <a:r>
              <a:t>Q	Revenue
Q1	42</a:t>
            </a:r>
          </a:p>
        </p:txBody>
      </p:sp>
    </p:spTree>
  </p:cSld>
</p:sld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title>Bobine deck fixture</dc:title>
</cp:coreProperties>
</file>