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- HOOK: Open with the system pitch: research-paper-driven decks.</a:t>
            </a:r>
          </a:p>
          <a:p>
            <a:r>
              <a:t>- KEY CLAIM: Every slide is data + speaker notes, not just a layout.</a:t>
            </a:r>
          </a:p>
          <a:p>
            <a:r>
              <a:t>- TRANSITION: Outline first.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- HOOK: Quick map of what's coming.</a:t>
            </a:r>
          </a:p>
          <a:p>
            <a:r>
              <a:t>- KEY CLAIM: Four content slides + one references slide demonstrate the core layouts.</a:t>
            </a:r>
          </a:p>
          <a:p>
            <a:r>
              <a:t>- TRANSITION: Next: a figure slide that picks its layout from the image aspect.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- HOOK: How does layout adapt?</a:t>
            </a:r>
          </a:p>
          <a:p>
            <a:r>
              <a:t>- KEY CLAIM: The dispatcher reads image aspect + bullet count and picks one of 6 layouts.</a:t>
            </a:r>
          </a:p>
          <a:p>
            <a:r>
              <a:t>- EVIDENCE: See vaultlab.slides.deck._auto_pick_figure_layout for the rule table.</a:t>
            </a:r>
          </a:p>
          <a:p>
            <a:r>
              <a:t>- KEY TERMS: aspect ratio, auto-layout, layout dispatcher</a:t>
            </a:r>
          </a:p>
          <a:p>
            <a:r>
              <a:t>- TRANSITION: Quote slides give the deck an emotional beat.</a:t>
            </a:r>
          </a:p>
          <a:p/>
          <a:p>
            <a:r>
              <a:t>--- DETAILED SCRIPT ---</a:t>
            </a:r>
          </a:p>
          <a:p>
            <a:r>
              <a:t>vaultlab decides slide layout dynamically. For each figure slide, the dispatcher reads three signals: the figure's aspect ratio, the number of bullets you provided, and (optionally) the content density of the figure. From those signals it picks one of six layouts: figure-only (no bullets, centered hero), figure-with-side-caption (square + bullets, caption + citation in right gutter), figure-above-bullets (extreme aspect), figure-top-caption-BR (wide-flat with caption tucked bottom-right), figure-with-bullets (default), or two-figure-compare. The goal is to give every figure as much canvas as possible without crowding text.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828800"/>
            <a:ext cx="11277295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4800" b="1">
                <a:solidFill>
                  <a:srgbClr val="FFFFFF"/>
                </a:solidFill>
                <a:latin typeface="Roboto"/>
              </a:rPr>
              <a:t>vaultlab — slide-deck demo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3840480"/>
            <a:ext cx="11277295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200">
                <a:solidFill>
                  <a:srgbClr val="FFFFFF"/>
                </a:solidFill>
                <a:latin typeface="Roboto"/>
              </a:rPr>
              <a:t>Generated from a Python plan dict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5029200"/>
            <a:ext cx="11277295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solidFill>
                  <a:srgbClr val="FFFFFF"/>
                </a:solidFill>
                <a:latin typeface="Roboto"/>
              </a:rPr>
              <a:t>Replace with your name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11277295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Roboto"/>
              </a:rPr>
              <a:t>What this deck shows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280160"/>
            <a:ext cx="10911535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>
                <a:solidFill>
                  <a:srgbClr val="FFFFFF"/>
                </a:solidFill>
                <a:latin typeface="Roboto"/>
              </a:rPr>
              <a:t>Adaptive layout dispatch based on figure aspect + bullet count</a:t>
            </a:r>
          </a:p>
          <a:p>
            <a:r>
              <a:rPr sz="2400">
                <a:solidFill>
                  <a:srgbClr val="FFFFFF"/>
                </a:solidFill>
                <a:latin typeface="Roboto"/>
              </a:rPr>
              <a:t>Three-tier speaker notes (mental_map + script + walkthrough)</a:t>
            </a:r>
          </a:p>
          <a:p>
            <a:r>
              <a:rPr sz="2400">
                <a:solidFill>
                  <a:srgbClr val="FFFFFF"/>
                </a:solidFill>
                <a:latin typeface="Roboto"/>
              </a:rPr>
              <a:t>Audit-driven quality gates (overflow / overlap / off-slide)</a:t>
            </a:r>
          </a:p>
          <a:p>
            <a:r>
              <a:rPr sz="2400">
                <a:solidFill>
                  <a:srgbClr val="FFFFFF"/>
                </a:solidFill>
                <a:latin typeface="Roboto"/>
              </a:rPr>
              <a:t>Argument-graph + practice-script sidecars per deck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11277295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Roboto"/>
              </a:rPr>
              <a:t>Auto-layout adapts to figure aspect ratio</a:t>
            </a:r>
          </a:p>
        </p:txBody>
      </p:sp>
      <p:pic>
        <p:nvPicPr>
          <p:cNvPr id="3" name="Picture 2" descr="placeholder_fig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1409753"/>
            <a:ext cx="7315017" cy="42670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4320" y="6126480"/>
            <a:ext cx="7315017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i="1">
                <a:solidFill>
                  <a:srgbClr val="FFFFFF"/>
                </a:solidFill>
                <a:latin typeface="Roboto"/>
              </a:rPr>
              <a:t>Six placeholder bars; aspect 1.71 → routed to figure_top_caption_br.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955097" y="1280160"/>
            <a:ext cx="3962277" cy="4800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spcAft>
                <a:spcPts val="400"/>
              </a:spcAft>
            </a:pPr>
            <a:r>
              <a:rPr sz="2400">
                <a:solidFill>
                  <a:srgbClr val="FFFFFF"/>
                </a:solidFill>
                <a:latin typeface="Roboto"/>
              </a:rPr>
              <a:t>•  Wide-aspect figures get the top-caption-bottom-right layout</a:t>
            </a:r>
          </a:p>
          <a:p>
            <a:pPr>
              <a:spcBef>
                <a:spcPts val="800"/>
              </a:spcBef>
              <a:spcAft>
                <a:spcPts val="400"/>
              </a:spcAft>
            </a:pPr>
            <a:r>
              <a:rPr sz="2400">
                <a:solidFill>
                  <a:srgbClr val="FFFFFF"/>
                </a:solidFill>
                <a:latin typeface="Roboto"/>
              </a:rPr>
              <a:t>•  Square figures default to side-caption (caption in right gutter)</a:t>
            </a:r>
          </a:p>
          <a:p>
            <a:pPr>
              <a:spcBef>
                <a:spcPts val="800"/>
              </a:spcBef>
              <a:spcAft>
                <a:spcPts val="400"/>
              </a:spcAft>
            </a:pPr>
            <a:r>
              <a:rPr sz="2400">
                <a:solidFill>
                  <a:srgbClr val="FFFFFF"/>
                </a:solidFill>
                <a:latin typeface="Roboto"/>
              </a:rPr>
              <a:t>•  Tall-aspect figures use figure-above-bullets</a:t>
            </a:r>
          </a:p>
          <a:p>
            <a:pPr>
              <a:spcBef>
                <a:spcPts val="800"/>
              </a:spcBef>
              <a:spcAft>
                <a:spcPts val="400"/>
              </a:spcAft>
            </a:pPr>
            <a:r>
              <a:rPr sz="2400">
                <a:solidFill>
                  <a:srgbClr val="FFFFFF"/>
                </a:solidFill>
                <a:latin typeface="Roboto"/>
              </a:rPr>
              <a:t>•  All preserve aspect ratio — figure never stretched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" y="6492240"/>
            <a:ext cx="116430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>
                <a:solidFill>
                  <a:srgbClr val="FFFFFF"/>
                </a:solidFill>
                <a:latin typeface="Roboto"/>
              </a:rPr>
              <a:t>vaultlab demo (placeholder data) | 2026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057400"/>
            <a:ext cx="10362895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i="1">
                <a:solidFill>
                  <a:srgbClr val="FFFFFF"/>
                </a:solidFill>
                <a:latin typeface="Roboto"/>
              </a:rPr>
              <a:t>“If you can't show your data, you can't tell your story.”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5074920"/>
            <a:ext cx="10362895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000">
                <a:solidFill>
                  <a:srgbClr val="FFFFFF"/>
                </a:solidFill>
                <a:latin typeface="Roboto"/>
              </a:rPr>
              <a:t>— Folk wisdom in slide design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11277295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FFFFFF"/>
                </a:solidFill>
                <a:latin typeface="Roboto"/>
              </a:rPr>
              <a:t>References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280160"/>
            <a:ext cx="11277295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800">
                <a:solidFill>
                  <a:srgbClr val="FFFFFF"/>
                </a:solidFill>
                <a:latin typeface="Roboto"/>
              </a:rPr>
              <a:t>Replace these with your own citations.</a:t>
            </a:r>
          </a:p>
          <a:p>
            <a:r>
              <a:rPr sz="1800">
                <a:solidFill>
                  <a:srgbClr val="FFFFFF"/>
                </a:solidFill>
                <a:latin typeface="Roboto"/>
              </a:rPr>
              <a:t>Each line becomes one entry on the references slide.</a:t>
            </a:r>
          </a:p>
          <a:p>
            <a:r>
              <a:rPr sz="1800">
                <a:solidFill>
                  <a:srgbClr val="FFFFFF"/>
                </a:solidFill>
                <a:latin typeface="Roboto"/>
              </a:rPr>
              <a:t>vaultlab auto-switches to a 2-column layout when references &gt; 7.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