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75704"/>
            <a:ext cx="12188952" cy="82296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280160"/>
            <a:ext cx="1124712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800" b="1" i="0">
                <a:solidFill>
                  <a:srgbClr val="3B82F6"/>
                </a:solidFill>
              </a:rPr>
              <a:t>depagon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743200"/>
            <a:ext cx="11247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0" i="0">
                <a:solidFill>
                  <a:srgbClr val="F8FAFC"/>
                </a:solidFill>
              </a:rPr>
              <a:t>Python Import Dependency Analyzer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474720" y="3520440"/>
            <a:ext cx="5303520" cy="41148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3703320"/>
            <a:ext cx="11247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0" i="0">
                <a:solidFill>
                  <a:srgbClr val="94A3B8"/>
                </a:solidFill>
              </a:rPr>
              <a:t>Static Analysis  ·  Cycle Detection  ·  Coupling Metrics  ·  CI Ready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11247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Agon   ·   Python Final Project   ·  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F8FAFC"/>
                </a:solidFill>
              </a:rPr>
              <a:t>CLI — All Options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100584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58368" y="1033272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Default structured terminal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68" y="131673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182880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" y="1856231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Include unused-import findings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213969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 --unused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265176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58368" y="2679192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Export Mermaid diagram to file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8368" y="296265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 --output mermaid &gt; graph.md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" y="347472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58368" y="3502152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Render dependency graph as PNG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" y="378561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 --output dot | dot -Tpng -o graph.png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" y="429768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368" y="4325112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CI gate: exit 1 if cycles found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" y="460857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 --detect-cycles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5120640"/>
            <a:ext cx="11247120" cy="749808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58368" y="5148072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94A3B8"/>
                </a:solidFill>
              </a:rPr>
              <a:t># Combine: full report + CI gate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" y="5431536"/>
            <a:ext cx="109728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6A34A"/>
                </a:solidFill>
              </a:rPr>
              <a:t>depagon scan path/to/project --unused --detect-cycles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Testing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960120"/>
            <a:ext cx="2743200" cy="1115568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57200" y="960120"/>
            <a:ext cx="2743200" cy="7315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1097280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 i="0">
                <a:solidFill>
                  <a:srgbClr val="3B82F6"/>
                </a:solidFill>
              </a:rPr>
              <a:t>19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916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Total Tests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20440" y="960120"/>
            <a:ext cx="2743200" cy="1115568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520440" y="960120"/>
            <a:ext cx="2743200" cy="73152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520440" y="1097280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 i="0">
                <a:solidFill>
                  <a:srgbClr val="16A34A"/>
                </a:solidFill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20440" y="16916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Test Files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583680" y="960120"/>
            <a:ext cx="2743200" cy="1115568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583680" y="960120"/>
            <a:ext cx="2743200" cy="7315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583680" y="1097280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 i="0">
                <a:solidFill>
                  <a:srgbClr val="D97706"/>
                </a:solidFill>
              </a:rPr>
              <a:t>100%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16916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Pass Rate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47472" y="2286000"/>
            <a:ext cx="3611880" cy="391363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347472" y="2286000"/>
            <a:ext cx="3611880" cy="7315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57200" y="2404872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test_scanner.py  (5 tests)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2880360"/>
            <a:ext cx="3392424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Extracts imports from known .py files
• Skips SyntaxError files gracefully
• Computes correct dotted module names
• Resolves import aliases (as-imports)
• Skips venv / env / .venv directories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69080" y="2286000"/>
            <a:ext cx="3611880" cy="391363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069080" y="2286000"/>
            <a:ext cx="3611880" cy="73152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178808" y="2404872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test_graph.py  (7 tests)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178808" y="2880360"/>
            <a:ext cx="3392424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Detects A→B→A two-node cycle
• Returns [] for a clean DAG
• Correct fan-in / fan-out counts
• Detects three-node cycle
• Coupling report values correct
• Idempotent add_node
• Self-loop counts as a cycle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790688" y="2286000"/>
            <a:ext cx="3611880" cy="391363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7790688" y="2286000"/>
            <a:ext cx="3611880" cy="73152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900416" y="2404872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test_analyzer.py  (7 tests)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00416" y="2880360"/>
            <a:ext cx="3392424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Flags unused import
• Does not flag used import
• Detects internal cross-module cycle
• No false positives on external imports
• Mermaid output contains 'graph TD'
• DOT output contains 'digraph'
• Coupling report populated correctly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Installation &amp; Library API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60120"/>
            <a:ext cx="53949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E293B"/>
                </a:solidFill>
              </a:rPr>
              <a:t>Install from PyPI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344168"/>
            <a:ext cx="5394960" cy="4572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1408176"/>
            <a:ext cx="512064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6A34A"/>
                </a:solidFill>
              </a:rPr>
              <a:t>pip install depagon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874519"/>
            <a:ext cx="53949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E293B"/>
                </a:solidFill>
              </a:rPr>
              <a:t>Run without installing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2258568"/>
            <a:ext cx="5394960" cy="4572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2322576"/>
            <a:ext cx="512064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6A34A"/>
                </a:solidFill>
              </a:rPr>
              <a:t>PYTHONPATH=src python3 -m depagon.cli scan 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788920"/>
            <a:ext cx="53949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E293B"/>
                </a:solidFill>
              </a:rPr>
              <a:t>Build a distribution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3172968"/>
            <a:ext cx="5394960" cy="4572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236976"/>
            <a:ext cx="512064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6A34A"/>
                </a:solidFill>
              </a:rPr>
              <a:t>python -m build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547872"/>
            <a:ext cx="53949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E293B"/>
                </a:solidFill>
              </a:rPr>
              <a:t>Publish to PyPI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3931920"/>
            <a:ext cx="5394960" cy="45720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3995928"/>
            <a:ext cx="512064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6A34A"/>
                </a:solidFill>
              </a:rPr>
              <a:t>twine upload dist/*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6480" y="960120"/>
            <a:ext cx="5486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E293B"/>
                </a:solidFill>
              </a:rPr>
              <a:t>Library API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26480" y="1344168"/>
            <a:ext cx="5577840" cy="521208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09360" y="1435608"/>
            <a:ext cx="534924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8FAFC"/>
                </a:solidFill>
              </a:rPr>
              <a:t>from pathlib import Path
from depagon import Analyzer
from depagon.renderers import render_mermaid
result = Analyzer().analyze(Path('src/'))
# All findings (cycles + unused)
for f in result.findings:
    print(f.kind, f.location, f.detail)
# Coupling per module
for mod, (fi, fo) in result.coupling.items():
    print(mod, fi, fo)
# Mermaid string
print(render_mermaid(result))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75704"/>
            <a:ext cx="12188952" cy="82296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554480"/>
            <a:ext cx="1124712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6600" b="1" i="0">
                <a:solidFill>
                  <a:srgbClr val="F8FAFC"/>
                </a:solidFill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3474720" y="2834640"/>
            <a:ext cx="5257800" cy="4572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3017520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 i="0">
                <a:solidFill>
                  <a:srgbClr val="94A3B8"/>
                </a:solidFill>
              </a:rPr>
              <a:t>Questions &amp; Discussion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6080" y="3931920"/>
            <a:ext cx="19202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B82F6"/>
                </a:solidFill>
              </a:rPr>
              <a:t>Scan a project: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7760" y="3931920"/>
            <a:ext cx="6812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94A3B8"/>
                </a:solidFill>
              </a:rPr>
              <a:t>depagon scan path/ [--output tree|mermaid|dot]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4645152"/>
            <a:ext cx="19202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B82F6"/>
                </a:solidFill>
              </a:rPr>
              <a:t>Run tests: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7760" y="4645152"/>
            <a:ext cx="6812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94A3B8"/>
                </a:solidFill>
              </a:rPr>
              <a:t>pytest tests/ -v   →   19 passed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5358383"/>
            <a:ext cx="19202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B82F6"/>
                </a:solidFill>
              </a:rPr>
              <a:t>Install: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37760" y="5358383"/>
            <a:ext cx="6812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94A3B8"/>
                </a:solidFill>
              </a:rPr>
              <a:t>pip install depagon   (PyPI)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6382512"/>
            <a:ext cx="112471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Agon   ·   Python Final Project   ·  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The Problem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1051560"/>
            <a:ext cx="11247120" cy="10515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57200" y="1051560"/>
            <a:ext cx="91440" cy="1051560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1280160"/>
            <a:ext cx="107899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E293B"/>
                </a:solidFill>
              </a:rPr>
              <a:t>Circular imports crash apps at startup with cryptic ImportError messages — hard to trace.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2286000"/>
            <a:ext cx="11247120" cy="10515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57200" y="2286000"/>
            <a:ext cx="91440" cy="1051560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2514600"/>
            <a:ext cx="107899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E293B"/>
                </a:solidFill>
              </a:rPr>
              <a:t>Large codebases lose track of their own structure. Nobody knows what imports what.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3520440"/>
            <a:ext cx="11247120" cy="10515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57200" y="3520440"/>
            <a:ext cx="91440" cy="1051560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749039"/>
            <a:ext cx="107899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E293B"/>
                </a:solidFill>
              </a:rPr>
              <a:t>Unused imports accumulate silently, adding load-time overhead and dead code.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" y="4754880"/>
            <a:ext cx="11247120" cy="10515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4754880"/>
            <a:ext cx="91440" cy="105156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983480"/>
            <a:ext cx="1078992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1E293B"/>
                </a:solidFill>
              </a:rPr>
              <a:t>Without a dependency map, safe refactoring is guesswork. Coupling is invisible.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Meet depagon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60120"/>
            <a:ext cx="11247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64748B"/>
                </a:solidFill>
              </a:rPr>
              <a:t/>
            </a:r>
            <a:r>
              <a:t>depagon is a pure-Python static analysis tool that scans a project using the built-in ast module — no code execution required.</a:t>
            </a:r>
          </a:p>
        </p:txBody>
      </p:sp>
      <p:sp>
        <p:nvSpPr>
          <p:cNvPr id="6" name="Rectangle 5"/>
          <p:cNvSpPr/>
          <p:nvPr/>
        </p:nvSpPr>
        <p:spPr>
          <a:xfrm>
            <a:off x="347472" y="1691640"/>
            <a:ext cx="2084831" cy="292608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347472" y="1691640"/>
            <a:ext cx="2084831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1874519"/>
            <a:ext cx="1865376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Dependency
Graph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697480"/>
            <a:ext cx="1865376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Builds a directed
graph of all internal
module imports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23744" y="1691640"/>
            <a:ext cx="2084831" cy="292608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2523744" y="1691640"/>
            <a:ext cx="2084831" cy="82296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633472" y="1874519"/>
            <a:ext cx="1865376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Cycle
Detection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3472" y="2697480"/>
            <a:ext cx="1865376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Colored DFS finds
every circular
import chain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700016" y="1691640"/>
            <a:ext cx="2084831" cy="292608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700016" y="1691640"/>
            <a:ext cx="2084831" cy="82296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809744" y="1874519"/>
            <a:ext cx="1865376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Coupling
Metrics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09744" y="2697480"/>
            <a:ext cx="1865376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Fan-in / fan-out
per module, ranked
by impact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876288" y="1691640"/>
            <a:ext cx="2084831" cy="292608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876288" y="1691640"/>
            <a:ext cx="2084831" cy="82296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986016" y="1874519"/>
            <a:ext cx="1865376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Three Output
Formats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86016" y="2697480"/>
            <a:ext cx="1865376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Rich terminal
Mermaid diagram
Graphviz DOT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052560" y="1691640"/>
            <a:ext cx="2084831" cy="292608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9052560" y="1691640"/>
            <a:ext cx="2084831" cy="82296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62288" y="1874519"/>
            <a:ext cx="1865376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CI
Integration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62288" y="2697480"/>
            <a:ext cx="1865376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Exit code 1 on
cycles — drop into
any pipeline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Architecture Pipeline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274320" y="1325880"/>
            <a:ext cx="1874519" cy="347472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274320" y="1325880"/>
            <a:ext cx="1874519" cy="50292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74320" y="1389888"/>
            <a:ext cx="1874519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8FAFC"/>
                </a:solidFill>
              </a:rPr>
              <a:t>Scanner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1993392"/>
            <a:ext cx="1691639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Walks .py files
skipping envs
&amp; cache dirs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76271" y="2743200"/>
            <a:ext cx="24688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3B82F6"/>
                </a:solidFill>
              </a:rPr>
              <a:t>→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50008" y="1325880"/>
            <a:ext cx="1874519" cy="347472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2350008" y="1325880"/>
            <a:ext cx="1874519" cy="502920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350008" y="1389888"/>
            <a:ext cx="1874519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8FAFC"/>
                </a:solidFill>
              </a:rPr>
              <a:t>Graph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41448" y="1993392"/>
            <a:ext cx="1691639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Directed adjacency
map of internal
module imports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1959" y="2743200"/>
            <a:ext cx="24688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3B82F6"/>
                </a:solidFill>
              </a:rPr>
              <a:t>→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25696" y="1325880"/>
            <a:ext cx="1874519" cy="347472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425696" y="1325880"/>
            <a:ext cx="1874519" cy="502920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425696" y="1389888"/>
            <a:ext cx="1874519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8FAFC"/>
                </a:solidFill>
              </a:rPr>
              <a:t>Analyzer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17136" y="1993392"/>
            <a:ext cx="1691639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Resolves edges,
detects cycles &amp;
unused imports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7648" y="2743200"/>
            <a:ext cx="24688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3B82F6"/>
                </a:solidFill>
              </a:rPr>
              <a:t>→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01384" y="1325880"/>
            <a:ext cx="1874519" cy="347472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501384" y="1325880"/>
            <a:ext cx="1874519" cy="502920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501384" y="1389888"/>
            <a:ext cx="1874519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8FAFC"/>
                </a:solidFill>
              </a:rPr>
              <a:t>Renderers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92824" y="1993392"/>
            <a:ext cx="1691639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Formats output:
tree / mermaid
/ dot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03336" y="2743200"/>
            <a:ext cx="24688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3B82F6"/>
                </a:solidFill>
              </a:rPr>
              <a:t>→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577072" y="1325880"/>
            <a:ext cx="1874519" cy="347472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577072" y="1325880"/>
            <a:ext cx="1874519" cy="502920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577072" y="1389888"/>
            <a:ext cx="1874519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8FAFC"/>
                </a:solidFill>
              </a:rPr>
              <a:t>CLI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68512" y="1993392"/>
            <a:ext cx="1691639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argparse entry
--output
--detect-cycles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5074920"/>
            <a:ext cx="11247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1">
                <a:solidFill>
                  <a:srgbClr val="94A3B8"/>
                </a:solidFill>
              </a:rPr>
              <a:t>Each layer is independently tested. Scanner, Graph, and Analyzer have zero UI dependencies.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Project Structure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960120"/>
            <a:ext cx="7132320" cy="553212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58368" y="1051560"/>
            <a:ext cx="6766560" cy="5349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8FAFC"/>
                </a:solidFill>
              </a:rPr>
              <a:t>depagon/
├── src/
│   └── depagon/
│       ├── __init__.py      ← version + public API exports
│       ├── scanner.py       ← AST walker, ImportInfo, ModuleFile
│       ├── graph.py         ← DependencyGraph + cycle detection
│       ├── analyzer.py      ← orchestration + unused imports
│       ├── renderers.py     ← tree / mermaid / dot output
│       └── cli.py           ← argparse entry point
├── tests/
│   ├── test_scanner.py  (5 tests)
│   ├── test_graph.py    (7 tests)
│   └── test_analyzer.py (7 tests)
├── pyproject.toml   ← hatchling build + PyPI metadata
└── LICENSE          ← MIT 2026</a:t>
            </a:r>
          </a:p>
        </p:txBody>
      </p:sp>
      <p:sp>
        <p:nvSpPr>
          <p:cNvPr id="7" name="Rectangle 6"/>
          <p:cNvSpPr/>
          <p:nvPr/>
        </p:nvSpPr>
        <p:spPr>
          <a:xfrm>
            <a:off x="7818120" y="960120"/>
            <a:ext cx="3931920" cy="126187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818120" y="960120"/>
            <a:ext cx="82296" cy="126187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028431" y="1005840"/>
            <a:ext cx="14630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 i="0">
                <a:solidFill>
                  <a:srgbClr val="3B82F6"/>
                </a:solidFill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09760" y="1161288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Source modules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18120" y="2350008"/>
            <a:ext cx="3931920" cy="126187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7818120" y="2350008"/>
            <a:ext cx="82296" cy="1261872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028431" y="2395728"/>
            <a:ext cx="14630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 i="0">
                <a:solidFill>
                  <a:srgbClr val="16A34A"/>
                </a:solidFill>
              </a:rPr>
              <a:t>~350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09760" y="2551176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Lines of code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818120" y="3739896"/>
            <a:ext cx="3931920" cy="126187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818120" y="3739896"/>
            <a:ext cx="82296" cy="126187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028431" y="3785615"/>
            <a:ext cx="14630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 i="0">
                <a:solidFill>
                  <a:srgbClr val="D97706"/>
                </a:solidFill>
              </a:rPr>
              <a:t>19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509760" y="3941063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Tests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18120" y="5129784"/>
            <a:ext cx="3931920" cy="1261872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7818120" y="5129784"/>
            <a:ext cx="82296" cy="1261872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028431" y="5175504"/>
            <a:ext cx="146304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 i="0">
                <a:solidFill>
                  <a:srgbClr val="64748B"/>
                </a:solidFill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9760" y="5330952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Runtime dep
(rich)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Core Classes &amp; Data Structures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960120"/>
            <a:ext cx="2377440" cy="384048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66928" y="1005840"/>
            <a:ext cx="224028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8FAFC"/>
                </a:solidFill>
              </a:rPr>
              <a:t>Class / Symbol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0360" y="960120"/>
            <a:ext cx="1234440" cy="384048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990088" y="1005840"/>
            <a:ext cx="109728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8FAFC"/>
                </a:solidFill>
              </a:rPr>
              <a:t>Type</a:t>
            </a:r>
          </a:p>
        </p:txBody>
      </p:sp>
      <p:sp>
        <p:nvSpPr>
          <p:cNvPr id="9" name="Rectangle 8"/>
          <p:cNvSpPr/>
          <p:nvPr/>
        </p:nvSpPr>
        <p:spPr>
          <a:xfrm>
            <a:off x="4160520" y="960120"/>
            <a:ext cx="7223760" cy="384048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270248" y="1005840"/>
            <a:ext cx="708660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8FAFC"/>
                </a:solidFill>
              </a:rPr>
              <a:t>Key Attributes / Methods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1344168"/>
            <a:ext cx="11155680" cy="54864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57200" y="1344168"/>
            <a:ext cx="64008" cy="54864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1792" y="1435608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ImportInfo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0360" y="1435608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60520" y="1435608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module · names · lineno · is_relative · level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1911095"/>
            <a:ext cx="11155680" cy="54864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1911095"/>
            <a:ext cx="64008" cy="54864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1792" y="2002536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ModuleFile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80360" y="2002536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60520" y="2002536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path · module_name · imports · source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7200" y="2478024"/>
            <a:ext cx="11155680" cy="54864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57200" y="2478024"/>
            <a:ext cx="64008" cy="548640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21792" y="2569464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Scanner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80360" y="2569464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60520" y="2569464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scan()  _iter_python_files()  _extract_imports()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7200" y="3044952"/>
            <a:ext cx="11155680" cy="54864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57200" y="3044952"/>
            <a:ext cx="64008" cy="548640"/>
          </a:xfrm>
          <a:prstGeom prst="rect">
            <a:avLst/>
          </a:prstGeom>
          <a:solidFill>
            <a:srgbClr val="1D4ED8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21792" y="3136392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DependencyGraph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80360" y="3136392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60520" y="3136392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add_node/edge · find_cycles() · fan_in/out · coupling_report()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57200" y="3611880"/>
            <a:ext cx="11155680" cy="54864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57200" y="3611880"/>
            <a:ext cx="64008" cy="548640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1792" y="3703320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Finding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880360" y="3703320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60520" y="3703320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kind (cycle | unused_import) · detail · location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57200" y="4178808"/>
            <a:ext cx="11155680" cy="54864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457200" y="4178808"/>
            <a:ext cx="64008" cy="548640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21792" y="4270248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AnalysisResult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80360" y="4270248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60520" y="4270248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graph · findings · coupling · module_files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57200" y="4745736"/>
            <a:ext cx="11155680" cy="54864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457200" y="4745736"/>
            <a:ext cx="64008" cy="548640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21792" y="4837175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Analyzer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880360" y="4837175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160520" y="4837175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analyze()  _build_edges()  _find_unused()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57200" y="5312664"/>
            <a:ext cx="11155680" cy="548640"/>
          </a:xfrm>
          <a:prstGeom prst="rect">
            <a:avLst/>
          </a:prstGeom>
          <a:solidFill>
            <a:srgbClr val="F8FAFC"/>
          </a:solidFill>
          <a:ln>
            <a:solidFill>
              <a:srgbClr val="F8FAF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457200" y="5312664"/>
            <a:ext cx="64008" cy="548640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21792" y="5404103"/>
            <a:ext cx="2240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E293B"/>
                </a:solidFill>
              </a:rPr>
              <a:t>Renderers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880360" y="5404103"/>
            <a:ext cx="1234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Functions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60520" y="5404103"/>
            <a:ext cx="71780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1E293B"/>
                </a:solidFill>
              </a:rPr>
              <a:t>render_tree()  render_mermaid()  render_dot()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F8FAFC"/>
                </a:solidFill>
              </a:rPr>
              <a:t>Cycle Detection — Colored DFS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1005840"/>
            <a:ext cx="3520440" cy="621792"/>
          </a:xfrm>
          <a:prstGeom prst="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109728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50" b="1" i="0">
                <a:solidFill>
                  <a:srgbClr val="1E293B"/>
                </a:solidFill>
              </a:rPr>
              <a:t>WHITE  —  Not yet visited</a:t>
            </a:r>
          </a:p>
        </p:txBody>
      </p:sp>
      <p:sp>
        <p:nvSpPr>
          <p:cNvPr id="7" name="Rectangle 6"/>
          <p:cNvSpPr/>
          <p:nvPr/>
        </p:nvSpPr>
        <p:spPr>
          <a:xfrm>
            <a:off x="4206240" y="1005840"/>
            <a:ext cx="3520440" cy="62179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343400" y="109728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50" b="1" i="0">
                <a:solidFill>
                  <a:srgbClr val="1E293B"/>
                </a:solidFill>
              </a:rPr>
              <a:t>GRAY   —  In call stack right now</a:t>
            </a:r>
          </a:p>
        </p:txBody>
      </p:sp>
      <p:sp>
        <p:nvSpPr>
          <p:cNvPr id="9" name="Rectangle 8"/>
          <p:cNvSpPr/>
          <p:nvPr/>
        </p:nvSpPr>
        <p:spPr>
          <a:xfrm>
            <a:off x="7955279" y="1005840"/>
            <a:ext cx="3520440" cy="621792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92440" y="109728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50" b="1" i="0">
                <a:solidFill>
                  <a:srgbClr val="F8FAFC"/>
                </a:solidFill>
              </a:rPr>
              <a:t>BLACK  —  Fully explored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1783080"/>
            <a:ext cx="7223760" cy="4754880"/>
          </a:xfrm>
          <a:prstGeom prst="rect">
            <a:avLst/>
          </a:prstGeom>
          <a:solidFill>
            <a:srgbClr val="0D1420"/>
          </a:solidFill>
          <a:ln>
            <a:solidFill>
              <a:srgbClr val="0D1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874519"/>
            <a:ext cx="69494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8FAFC"/>
                </a:solidFill>
              </a:rPr>
              <a:t>def find_cycles(self) -&gt; list[list[str]]:
    WHITE, GRAY, BLACK = 0, 1, 2
    color = {n: WHITE for n in self._adj}
    path, cycles, seen = [], [], set()
    def dfs(node: str) -&gt; None:
        color[node] = GRAY
        path.append(node)
        for nb in sorted(self._adj.get(node, set())):
            if color[nb] == GRAY:       # back edge → cycle!
                idx = path.index(nb)
                key = frozenset(path[idx:])
                if key not in seen:
                    seen.add(key)
                    cycles.append(path[idx:] + [nb])
            elif color[nb] == WHITE:
                dfs(nb)
        path.pop()
        color[node] = BLACK
    for node in sorted(self._adj):
        if color[node] == WHITE:
            dfs(node)
    return cycles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09560" y="1783080"/>
            <a:ext cx="379476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B82F6"/>
                </a:solidFill>
              </a:rPr>
              <a:t>Key design decisions</a:t>
            </a:r>
          </a:p>
          <a:p>
            <a:pPr algn="l">
              <a:spcBef>
                <a:spcPts val="1000"/>
              </a:spcBef>
            </a:pPr>
            <a:r>
              <a:rPr sz="1300" b="0" i="0">
                <a:solidFill>
                  <a:srgbClr val="F8FAFC"/>
                </a:solidFill>
              </a:rPr>
              <a:t>•  Back edge to a GRAY node
= cycle found</a:t>
            </a:r>
          </a:p>
          <a:p>
            <a:pPr algn="l">
              <a:spcBef>
                <a:spcPts val="1000"/>
              </a:spcBef>
            </a:pPr>
            <a:r>
              <a:rPr sz="1300" b="0" i="0">
                <a:solidFill>
                  <a:srgbClr val="F8FAFC"/>
                </a:solidFill>
              </a:rPr>
              <a:t>•  frozenset key deduplicates
rotated cycles</a:t>
            </a:r>
          </a:p>
          <a:p>
            <a:pPr algn="l">
              <a:spcBef>
                <a:spcPts val="1000"/>
              </a:spcBef>
            </a:pPr>
            <a:r>
              <a:rPr sz="1300" b="0" i="0">
                <a:solidFill>
                  <a:srgbClr val="F8FAFC"/>
                </a:solidFill>
              </a:rPr>
              <a:t>•  Returns actual path, not
just a boolean</a:t>
            </a:r>
          </a:p>
          <a:p>
            <a:pPr algn="l">
              <a:spcBef>
                <a:spcPts val="1000"/>
              </a:spcBef>
            </a:pPr>
            <a:r>
              <a:rPr sz="1300" b="0" i="0">
                <a:solidFill>
                  <a:srgbClr val="F8FAFC"/>
                </a:solidFill>
              </a:rPr>
              <a:t>•  Nodes sorted → deterministic
output across runs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F8FAFC"/>
                </a:solidFill>
              </a:rPr>
              <a:t>Real-World Test — fleet_hr (Django Project)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11480" y="1078992"/>
            <a:ext cx="2606040" cy="1828800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11480" y="1078992"/>
            <a:ext cx="2606040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11480" y="1298448"/>
            <a:ext cx="26060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200" b="1" i="0">
                <a:solidFill>
                  <a:srgbClr val="3B82F6"/>
                </a:solidFill>
              </a:rPr>
              <a:t>193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" y="2286000"/>
            <a:ext cx="26060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Files Scanned</a:t>
            </a:r>
          </a:p>
        </p:txBody>
      </p:sp>
      <p:sp>
        <p:nvSpPr>
          <p:cNvPr id="9" name="Rectangle 8"/>
          <p:cNvSpPr/>
          <p:nvPr/>
        </p:nvSpPr>
        <p:spPr>
          <a:xfrm>
            <a:off x="3264408" y="1078992"/>
            <a:ext cx="2606040" cy="1828800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264408" y="1078992"/>
            <a:ext cx="2606040" cy="82296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264408" y="1298448"/>
            <a:ext cx="26060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200" b="1" i="0">
                <a:solidFill>
                  <a:srgbClr val="16A34A"/>
                </a:solidFill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64408" y="2286000"/>
            <a:ext cx="26060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Django Apps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17336" y="1078992"/>
            <a:ext cx="2606040" cy="1828800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117336" y="1078992"/>
            <a:ext cx="2606040" cy="82296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117336" y="1298448"/>
            <a:ext cx="26060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200" b="1" i="0">
                <a:solidFill>
                  <a:srgbClr val="D97706"/>
                </a:solidFill>
              </a:rPr>
              <a:t>108+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7336" y="2286000"/>
            <a:ext cx="26060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Dependency Edges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970263" y="1078992"/>
            <a:ext cx="2606040" cy="1828800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970263" y="1078992"/>
            <a:ext cx="2606040" cy="82296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970263" y="1298448"/>
            <a:ext cx="26060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200" b="1" i="0">
                <a:solidFill>
                  <a:srgbClr val="DC2626"/>
                </a:solidFill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70263" y="2286000"/>
            <a:ext cx="26060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94A3B8"/>
                </a:solidFill>
              </a:rPr>
              <a:t>Cycles Detected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7200" y="3182112"/>
            <a:ext cx="11247120" cy="621792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57200" y="3182112"/>
            <a:ext cx="73152" cy="621792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58368" y="3273552"/>
            <a:ext cx="15087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DC2626"/>
                </a:solidFill>
              </a:rPr>
              <a:t>Cycle 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67712" y="3291840"/>
            <a:ext cx="9235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4A3B8"/>
                </a:solidFill>
              </a:rPr>
              <a:t>master_data.models ↔ finance.models  —  mutual cross-app ForeignKey import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57200" y="3895344"/>
            <a:ext cx="11247120" cy="621792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57200" y="3895344"/>
            <a:ext cx="73152" cy="621792"/>
          </a:xfrm>
          <a:prstGeom prst="rect">
            <a:avLst/>
          </a:prstGeom>
          <a:solidFill>
            <a:srgbClr val="DC2626"/>
          </a:solidFill>
          <a:ln>
            <a:solidFill>
              <a:srgbClr val="DC26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58368" y="3986783"/>
            <a:ext cx="15087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DC2626"/>
                </a:solidFill>
              </a:rPr>
              <a:t>Cycle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67712" y="4005072"/>
            <a:ext cx="9235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4A3B8"/>
                </a:solidFill>
              </a:rPr>
              <a:t>fleet.models → fleet.models  —  self-import inside the package __init__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7200" y="4608576"/>
            <a:ext cx="11247120" cy="621792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457200" y="4608576"/>
            <a:ext cx="73152" cy="62179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58368" y="4700016"/>
            <a:ext cx="15087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D97706"/>
                </a:solidFill>
              </a:rPr>
              <a:t>Hub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67712" y="4718304"/>
            <a:ext cx="9235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4A3B8"/>
                </a:solidFill>
              </a:rPr>
              <a:t>master_data.models  —  fan-in 15, imported by every single app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7200" y="5321808"/>
            <a:ext cx="11247120" cy="621792"/>
          </a:xfrm>
          <a:prstGeom prst="rect">
            <a:avLst/>
          </a:prstGeom>
          <a:solidFill>
            <a:srgbClr val="1E293B"/>
          </a:solidFill>
          <a:ln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457200" y="5321808"/>
            <a:ext cx="73152" cy="6217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58368" y="5413248"/>
            <a:ext cx="15087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3B82F6"/>
                </a:solidFill>
              </a:rPr>
              <a:t>Cross-app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67712" y="5431536"/>
            <a:ext cx="9235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4A3B8"/>
                </a:solidFill>
              </a:rPr>
              <a:t>hr_payroll imports fleet.models directly — tight coupling across domains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2296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56032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 i="0">
                <a:solidFill>
                  <a:srgbClr val="1E293B"/>
                </a:solidFill>
              </a:rPr>
              <a:t>Output Formats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1645920" cy="5029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365760" y="960120"/>
            <a:ext cx="3566160" cy="53949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365760" y="960120"/>
            <a:ext cx="3566160" cy="73152"/>
          </a:xfrm>
          <a:prstGeom prst="rect">
            <a:avLst/>
          </a:prstGeom>
          <a:solidFill>
            <a:srgbClr val="3B82F6"/>
          </a:solidFill>
          <a:ln>
            <a:solidFill>
              <a:srgbClr val="3B82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75488" y="1078992"/>
            <a:ext cx="3346704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Terminal Report</a:t>
            </a:r>
          </a:p>
        </p:txBody>
      </p:sp>
      <p:sp>
        <p:nvSpPr>
          <p:cNvPr id="8" name="Rectangle 7"/>
          <p:cNvSpPr/>
          <p:nvPr/>
        </p:nvSpPr>
        <p:spPr>
          <a:xfrm>
            <a:off x="475488" y="1600200"/>
            <a:ext cx="3346704" cy="41148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66928" y="1645920"/>
            <a:ext cx="3163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3B82F6"/>
                </a:solidFill>
              </a:rPr>
              <a:t>--output tree  (default)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488" y="2084831"/>
            <a:ext cx="3346704" cy="3840480"/>
          </a:xfrm>
          <a:prstGeom prst="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66928" y="2176272"/>
            <a:ext cx="3163824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E293B"/>
                </a:solidFill>
              </a:rPr>
              <a:t>Project Summary
Most Depended-On Modules
Cycles (numbered)
Cross-App Dependencies
What's Clean
Full Coupling Report
Unused Imports (--unused)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23360" y="960120"/>
            <a:ext cx="3566160" cy="53949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023360" y="960120"/>
            <a:ext cx="3566160" cy="73152"/>
          </a:xfrm>
          <a:prstGeom prst="rect">
            <a:avLst/>
          </a:prstGeom>
          <a:solidFill>
            <a:srgbClr val="16A34A"/>
          </a:solidFill>
          <a:ln>
            <a:solidFill>
              <a:srgbClr val="16A3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133088" y="1078992"/>
            <a:ext cx="3346704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Mermaid Diagram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33088" y="1600200"/>
            <a:ext cx="3346704" cy="41148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224528" y="1645920"/>
            <a:ext cx="3163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3B82F6"/>
                </a:solidFill>
              </a:rPr>
              <a:t>--output mermaid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33088" y="2084831"/>
            <a:ext cx="3346704" cy="3840480"/>
          </a:xfrm>
          <a:prstGeom prst="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224528" y="2176272"/>
            <a:ext cx="3163824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E293B"/>
                </a:solidFill>
              </a:rPr>
              <a:t>graph TD
  finance_models --&gt;
    master_data_models
  fleet_models --&gt;
    master_data_models
  ...
Paste into GitHub MD
or Mermaid Live Editor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80960" y="960120"/>
            <a:ext cx="3566160" cy="5394960"/>
          </a:xfrm>
          <a:prstGeom prst="rect">
            <a:avLst/>
          </a:prstGeom>
          <a:solidFill>
            <a:srgbClr val="F1F5F9"/>
          </a:solidFill>
          <a:ln>
            <a:solidFill>
              <a:srgbClr val="F1F5F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7680960" y="960120"/>
            <a:ext cx="3566160" cy="73152"/>
          </a:xfrm>
          <a:prstGeom prst="rect">
            <a:avLst/>
          </a:prstGeom>
          <a:solidFill>
            <a:srgbClr val="D97706"/>
          </a:solidFill>
          <a:ln>
            <a:solidFill>
              <a:srgbClr val="D977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790688" y="1078992"/>
            <a:ext cx="3346704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E293B"/>
                </a:solidFill>
              </a:rPr>
              <a:t>Graphviz DOT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790688" y="1600200"/>
            <a:ext cx="3346704" cy="411480"/>
          </a:xfrm>
          <a:prstGeom prst="rect">
            <a:avLst/>
          </a:prstGeom>
          <a:solidFill>
            <a:srgbClr val="0F172A"/>
          </a:solidFill>
          <a:ln>
            <a:solidFill>
              <a:srgbClr val="0F17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882128" y="1645920"/>
            <a:ext cx="316382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3B82F6"/>
                </a:solidFill>
              </a:rPr>
              <a:t>--output dot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790688" y="2084831"/>
            <a:ext cx="3346704" cy="3840480"/>
          </a:xfrm>
          <a:prstGeom prst="rect">
            <a:avLst/>
          </a:prstGeom>
          <a:solidFill>
            <a:srgbClr val="E2E8F0"/>
          </a:solidFill>
          <a:ln>
            <a:solidFill>
              <a:srgbClr val="E2E8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882128" y="2176272"/>
            <a:ext cx="3163824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1E293B"/>
                </a:solidFill>
              </a:rPr>
              <a:t>digraph depagon {
  rankdir=LR;
  "finance.models";
  "finance.models"
    -&gt; "master_data.models";
  ...
}
dot -Tpng g.dot -o g.png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