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6/29/26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D999C-857E-F090-FC15-8786E3C0A4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5EF579-4626-C925-2232-0CE5E0CBCF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494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Wingdings 2</vt:lpstr>
      <vt:lpstr>Quotable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Warith HARCHAOUI</dc:creator>
  <cp:lastModifiedBy>Warith HARCHAOUI</cp:lastModifiedBy>
  <cp:revision>1</cp:revision>
  <dcterms:created xsi:type="dcterms:W3CDTF">2026-06-29T15:42:43Z</dcterms:created>
  <dcterms:modified xsi:type="dcterms:W3CDTF">2026-06-29T15:43:02Z</dcterms:modified>
</cp:coreProperties>
</file>