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7" autoAdjust="0"/>
    <p:restoredTop sz="94660"/>
  </p:normalViewPr>
  <p:slideViewPr>
    <p:cSldViewPr snapToGrid="0">
      <p:cViewPr varScale="1">
        <p:scale>
          <a:sx n="158" d="100"/>
          <a:sy n="158" d="100"/>
        </p:scale>
        <p:origin x="96" y="2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36104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3524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69778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0960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8833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5260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2554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84369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756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75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6667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39F494-5427-4146-9286-A9D8C4F2394F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9286AA-16E5-4F57-B709-1F37C9689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3472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utoShape 2"/>
          <p:cNvSpPr>
            <a:spLocks noChangeArrowheads="1"/>
          </p:cNvSpPr>
          <p:nvPr/>
        </p:nvSpPr>
        <p:spPr bwMode="auto">
          <a:xfrm>
            <a:off x="933060" y="840362"/>
            <a:ext cx="1571896" cy="834363"/>
          </a:xfrm>
          <a:prstGeom prst="flowChartOnlineStorage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  <a:tab pos="13716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Weather </a:t>
            </a:r>
          </a:p>
          <a:p>
            <a:pPr algn="ctr">
              <a:tabLst>
                <a:tab pos="457200" algn="l"/>
                <a:tab pos="914400" algn="l"/>
                <a:tab pos="13716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Database,</a:t>
            </a:r>
          </a:p>
          <a:p>
            <a:pPr algn="ctr">
              <a:tabLst>
                <a:tab pos="457200" algn="l"/>
                <a:tab pos="914400" algn="l"/>
                <a:tab pos="13716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CSV files</a:t>
            </a:r>
          </a:p>
        </p:txBody>
      </p:sp>
      <p:cxnSp>
        <p:nvCxnSpPr>
          <p:cNvPr id="5" name="AutoShape 3"/>
          <p:cNvCxnSpPr>
            <a:cxnSpLocks noChangeShapeType="1"/>
            <a:stCxn id="4" idx="3"/>
            <a:endCxn id="6" idx="1"/>
          </p:cNvCxnSpPr>
          <p:nvPr/>
        </p:nvCxnSpPr>
        <p:spPr bwMode="auto">
          <a:xfrm>
            <a:off x="2242973" y="1257544"/>
            <a:ext cx="1890486" cy="2762"/>
          </a:xfrm>
          <a:prstGeom prst="straightConnector1">
            <a:avLst/>
          </a:prstGeom>
          <a:noFill/>
          <a:ln w="3816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sp>
        <p:nvSpPr>
          <p:cNvPr id="6" name="AutoShape 4"/>
          <p:cNvSpPr>
            <a:spLocks noChangeArrowheads="1"/>
          </p:cNvSpPr>
          <p:nvPr/>
        </p:nvSpPr>
        <p:spPr bwMode="auto">
          <a:xfrm>
            <a:off x="4133459" y="947570"/>
            <a:ext cx="2069041" cy="625471"/>
          </a:xfrm>
          <a:prstGeom prst="flowChartProcess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  <a:tab pos="1371600" algn="l"/>
                <a:tab pos="1828800" algn="l"/>
                <a:tab pos="2286000" algn="l"/>
              </a:tabLst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Initialize </a:t>
            </a:r>
            <a:r>
              <a:rPr lang="en-US" sz="1400" dirty="0" smtClean="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Variable</a:t>
            </a:r>
          </a:p>
          <a:p>
            <a:pPr algn="ctr">
              <a:tabLst>
                <a:tab pos="457200" algn="l"/>
                <a:tab pos="914400" algn="l"/>
                <a:tab pos="1371600" algn="l"/>
                <a:tab pos="1828800" algn="l"/>
                <a:tab pos="2286000" algn="l"/>
              </a:tabLst>
            </a:pPr>
            <a:r>
              <a:rPr lang="en-US" sz="1400" dirty="0" smtClean="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based on </a:t>
            </a:r>
            <a:r>
              <a:rPr lang="en-US" sz="1400" dirty="0" err="1" smtClean="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config</a:t>
            </a:r>
            <a:endParaRPr lang="en-US" sz="1400" dirty="0">
              <a:solidFill>
                <a:srgbClr val="000000"/>
              </a:solidFill>
              <a:latin typeface="Arial" pitchFamily="34" charset="0"/>
              <a:ea typeface="Noto Sans CJK SC Regular" charset="0"/>
              <a:cs typeface="Arial" pitchFamily="34" charset="0"/>
            </a:endParaRPr>
          </a:p>
        </p:txBody>
      </p:sp>
      <p:sp>
        <p:nvSpPr>
          <p:cNvPr id="7" name="AutoShape 5"/>
          <p:cNvSpPr>
            <a:spLocks noChangeArrowheads="1"/>
          </p:cNvSpPr>
          <p:nvPr/>
        </p:nvSpPr>
        <p:spPr bwMode="auto">
          <a:xfrm>
            <a:off x="4133459" y="1922201"/>
            <a:ext cx="2069041" cy="347752"/>
          </a:xfrm>
          <a:prstGeom prst="flowChartProcess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  <a:tab pos="1371600" algn="l"/>
                <a:tab pos="1828800" algn="l"/>
                <a:tab pos="22860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Wx Data time step</a:t>
            </a:r>
          </a:p>
        </p:txBody>
      </p:sp>
      <p:sp>
        <p:nvSpPr>
          <p:cNvPr id="8" name="AutoShape 6"/>
          <p:cNvSpPr>
            <a:spLocks noChangeArrowheads="1"/>
          </p:cNvSpPr>
          <p:nvPr/>
        </p:nvSpPr>
        <p:spPr bwMode="auto">
          <a:xfrm>
            <a:off x="4133459" y="2598476"/>
            <a:ext cx="2069041" cy="347752"/>
          </a:xfrm>
          <a:prstGeom prst="flowChartProcess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  <a:tab pos="1371600" algn="l"/>
                <a:tab pos="1828800" algn="l"/>
                <a:tab pos="22860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Distribute</a:t>
            </a:r>
          </a:p>
        </p:txBody>
      </p:sp>
      <p:sp>
        <p:nvSpPr>
          <p:cNvPr id="9" name="Oval 7"/>
          <p:cNvSpPr>
            <a:spLocks noChangeArrowheads="1"/>
          </p:cNvSpPr>
          <p:nvPr/>
        </p:nvSpPr>
        <p:spPr bwMode="auto">
          <a:xfrm>
            <a:off x="3549259" y="3407918"/>
            <a:ext cx="910953" cy="417785"/>
          </a:xfrm>
          <a:prstGeom prst="ellipse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IDW</a:t>
            </a:r>
          </a:p>
        </p:txBody>
      </p:sp>
      <p:sp>
        <p:nvSpPr>
          <p:cNvPr id="10" name="Oval 8"/>
          <p:cNvSpPr>
            <a:spLocks noChangeArrowheads="1"/>
          </p:cNvSpPr>
          <p:nvPr/>
        </p:nvSpPr>
        <p:spPr bwMode="auto">
          <a:xfrm>
            <a:off x="4715030" y="3407918"/>
            <a:ext cx="910953" cy="417785"/>
          </a:xfrm>
          <a:prstGeom prst="ellipse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</a:tabLst>
            </a:pPr>
            <a:r>
              <a:rPr lang="en-US" sz="1400" dirty="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DK</a:t>
            </a:r>
          </a:p>
        </p:txBody>
      </p:sp>
      <p:sp>
        <p:nvSpPr>
          <p:cNvPr id="11" name="Oval 9"/>
          <p:cNvSpPr>
            <a:spLocks noChangeArrowheads="1"/>
          </p:cNvSpPr>
          <p:nvPr/>
        </p:nvSpPr>
        <p:spPr bwMode="auto">
          <a:xfrm>
            <a:off x="5746121" y="3407918"/>
            <a:ext cx="910953" cy="417785"/>
          </a:xfrm>
          <a:prstGeom prst="ellipse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</a:tabLst>
            </a:pPr>
            <a:r>
              <a:rPr lang="en-US" sz="1400" dirty="0" smtClean="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Gridded</a:t>
            </a:r>
            <a:endParaRPr lang="en-US" sz="1400" dirty="0">
              <a:solidFill>
                <a:srgbClr val="000000"/>
              </a:solidFill>
              <a:latin typeface="Arial" pitchFamily="34" charset="0"/>
              <a:ea typeface="Noto Sans CJK SC Regular" charset="0"/>
              <a:cs typeface="Arial" pitchFamily="34" charset="0"/>
            </a:endParaRPr>
          </a:p>
        </p:txBody>
      </p:sp>
      <p:sp>
        <p:nvSpPr>
          <p:cNvPr id="12" name="AutoShape 10"/>
          <p:cNvSpPr>
            <a:spLocks noChangeArrowheads="1"/>
          </p:cNvSpPr>
          <p:nvPr/>
        </p:nvSpPr>
        <p:spPr bwMode="auto">
          <a:xfrm>
            <a:off x="4133459" y="4260589"/>
            <a:ext cx="2069041" cy="347752"/>
          </a:xfrm>
          <a:prstGeom prst="flowChartProcess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  <a:tab pos="1371600" algn="l"/>
                <a:tab pos="1828800" algn="l"/>
                <a:tab pos="22860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Distributed Data</a:t>
            </a:r>
          </a:p>
        </p:txBody>
      </p:sp>
      <p:sp>
        <p:nvSpPr>
          <p:cNvPr id="13" name="AutoShape 11"/>
          <p:cNvSpPr>
            <a:spLocks noChangeArrowheads="1"/>
          </p:cNvSpPr>
          <p:nvPr/>
        </p:nvSpPr>
        <p:spPr bwMode="auto">
          <a:xfrm>
            <a:off x="4133459" y="5016332"/>
            <a:ext cx="2069041" cy="625471"/>
          </a:xfrm>
          <a:prstGeom prst="flowChartProcess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  <a:tab pos="1371600" algn="l"/>
                <a:tab pos="1828800" algn="l"/>
                <a:tab pos="22860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Write variable</a:t>
            </a:r>
          </a:p>
          <a:p>
            <a:pPr algn="ctr">
              <a:tabLst>
                <a:tab pos="457200" algn="l"/>
                <a:tab pos="914400" algn="l"/>
                <a:tab pos="1371600" algn="l"/>
                <a:tab pos="1828800" algn="l"/>
                <a:tab pos="22860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Run model</a:t>
            </a:r>
          </a:p>
        </p:txBody>
      </p:sp>
      <p:sp>
        <p:nvSpPr>
          <p:cNvPr id="14" name="AutoShape 12"/>
          <p:cNvSpPr>
            <a:spLocks noChangeArrowheads="1"/>
          </p:cNvSpPr>
          <p:nvPr/>
        </p:nvSpPr>
        <p:spPr bwMode="auto">
          <a:xfrm>
            <a:off x="7516421" y="3242729"/>
            <a:ext cx="2070100" cy="765537"/>
          </a:xfrm>
          <a:prstGeom prst="flowChartMagneticDrum">
            <a:avLst/>
          </a:prstGeom>
          <a:noFill/>
          <a:ln w="38100" cap="flat">
            <a:solidFill>
              <a:schemeClr val="tx1">
                <a:lumMod val="50000"/>
                <a:lumOff val="50000"/>
              </a:schemeClr>
            </a:solidFill>
            <a:round/>
            <a:headEnd/>
            <a:tailEnd/>
          </a:ln>
          <a:effectLst/>
        </p:spPr>
        <p:txBody>
          <a:bodyPr wrap="none" lIns="90000" tIns="61002" rIns="90000" bIns="45000" anchor="ctr"/>
          <a:lstStyle/>
          <a:p>
            <a:pPr algn="ctr">
              <a:tabLst>
                <a:tab pos="457200" algn="l"/>
                <a:tab pos="914400" algn="l"/>
                <a:tab pos="1371600" algn="l"/>
                <a:tab pos="1828800" algn="l"/>
              </a:tabLst>
            </a:pPr>
            <a:r>
              <a:rPr lang="en-US" sz="1400" dirty="0" smtClean="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Data Queue</a:t>
            </a:r>
          </a:p>
          <a:p>
            <a:pPr algn="ctr">
              <a:tabLst>
                <a:tab pos="457200" algn="l"/>
                <a:tab pos="914400" algn="l"/>
                <a:tab pos="1371600" algn="l"/>
                <a:tab pos="1828800" algn="l"/>
              </a:tabLst>
            </a:pPr>
            <a:r>
              <a:rPr lang="en-US" sz="1400" dirty="0" smtClean="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(in memory)</a:t>
            </a:r>
            <a:endParaRPr lang="en-US" sz="1400" dirty="0">
              <a:solidFill>
                <a:srgbClr val="000000"/>
              </a:solidFill>
              <a:latin typeface="Arial" pitchFamily="34" charset="0"/>
              <a:ea typeface="Noto Sans CJK SC Regular" charset="0"/>
              <a:cs typeface="Arial" pitchFamily="34" charset="0"/>
            </a:endParaRPr>
          </a:p>
        </p:txBody>
      </p:sp>
      <p:cxnSp>
        <p:nvCxnSpPr>
          <p:cNvPr id="15" name="AutoShape 14"/>
          <p:cNvCxnSpPr>
            <a:cxnSpLocks noChangeShapeType="1"/>
            <a:stCxn id="13" idx="1"/>
            <a:endCxn id="7" idx="1"/>
          </p:cNvCxnSpPr>
          <p:nvPr/>
        </p:nvCxnSpPr>
        <p:spPr bwMode="auto">
          <a:xfrm rot="10800000">
            <a:off x="4133459" y="2096078"/>
            <a:ext cx="12700" cy="3232991"/>
          </a:xfrm>
          <a:prstGeom prst="bentConnector3">
            <a:avLst>
              <a:gd name="adj1" fmla="val 6185459"/>
            </a:avLst>
          </a:prstGeom>
          <a:noFill/>
          <a:ln w="3816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16" name="AutoShape 15"/>
          <p:cNvCxnSpPr>
            <a:cxnSpLocks noChangeShapeType="1"/>
            <a:stCxn id="6" idx="2"/>
            <a:endCxn id="7" idx="0"/>
          </p:cNvCxnSpPr>
          <p:nvPr/>
        </p:nvCxnSpPr>
        <p:spPr bwMode="auto">
          <a:xfrm>
            <a:off x="5167980" y="1573041"/>
            <a:ext cx="0" cy="349160"/>
          </a:xfrm>
          <a:prstGeom prst="straightConnector1">
            <a:avLst/>
          </a:prstGeom>
          <a:noFill/>
          <a:ln w="2540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17" name="AutoShape 16"/>
          <p:cNvCxnSpPr>
            <a:cxnSpLocks noChangeShapeType="1"/>
            <a:stCxn id="7" idx="2"/>
            <a:endCxn id="8" idx="0"/>
          </p:cNvCxnSpPr>
          <p:nvPr/>
        </p:nvCxnSpPr>
        <p:spPr bwMode="auto">
          <a:xfrm>
            <a:off x="5167980" y="2269953"/>
            <a:ext cx="0" cy="328523"/>
          </a:xfrm>
          <a:prstGeom prst="straightConnector1">
            <a:avLst/>
          </a:prstGeom>
          <a:noFill/>
          <a:ln w="2540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18" name="AutoShape 17"/>
          <p:cNvCxnSpPr>
            <a:cxnSpLocks noChangeShapeType="1"/>
            <a:stCxn id="8" idx="2"/>
            <a:endCxn id="9" idx="0"/>
          </p:cNvCxnSpPr>
          <p:nvPr/>
        </p:nvCxnSpPr>
        <p:spPr bwMode="auto">
          <a:xfrm flipH="1">
            <a:off x="4004736" y="2946228"/>
            <a:ext cx="1163244" cy="461690"/>
          </a:xfrm>
          <a:prstGeom prst="straightConnector1">
            <a:avLst/>
          </a:prstGeom>
          <a:noFill/>
          <a:ln w="2540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19" name="AutoShape 18"/>
          <p:cNvCxnSpPr>
            <a:cxnSpLocks noChangeShapeType="1"/>
            <a:stCxn id="8" idx="2"/>
            <a:endCxn id="10" idx="0"/>
          </p:cNvCxnSpPr>
          <p:nvPr/>
        </p:nvCxnSpPr>
        <p:spPr bwMode="auto">
          <a:xfrm>
            <a:off x="5167980" y="2946228"/>
            <a:ext cx="2527" cy="461690"/>
          </a:xfrm>
          <a:prstGeom prst="straightConnector1">
            <a:avLst/>
          </a:prstGeom>
          <a:noFill/>
          <a:ln w="2540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20" name="AutoShape 19"/>
          <p:cNvCxnSpPr>
            <a:cxnSpLocks noChangeShapeType="1"/>
            <a:stCxn id="8" idx="2"/>
            <a:endCxn id="11" idx="0"/>
          </p:cNvCxnSpPr>
          <p:nvPr/>
        </p:nvCxnSpPr>
        <p:spPr bwMode="auto">
          <a:xfrm>
            <a:off x="5167980" y="2946228"/>
            <a:ext cx="1033618" cy="461690"/>
          </a:xfrm>
          <a:prstGeom prst="straightConnector1">
            <a:avLst/>
          </a:prstGeom>
          <a:noFill/>
          <a:ln w="2540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21" name="AutoShape 20"/>
          <p:cNvCxnSpPr>
            <a:cxnSpLocks noChangeShapeType="1"/>
            <a:stCxn id="9" idx="4"/>
            <a:endCxn id="12" idx="0"/>
          </p:cNvCxnSpPr>
          <p:nvPr/>
        </p:nvCxnSpPr>
        <p:spPr bwMode="auto">
          <a:xfrm>
            <a:off x="4004736" y="3825703"/>
            <a:ext cx="1163244" cy="434886"/>
          </a:xfrm>
          <a:prstGeom prst="straightConnector1">
            <a:avLst/>
          </a:prstGeom>
          <a:noFill/>
          <a:ln w="2540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22" name="AutoShape 21"/>
          <p:cNvCxnSpPr>
            <a:cxnSpLocks noChangeShapeType="1"/>
            <a:stCxn id="10" idx="4"/>
            <a:endCxn id="12" idx="0"/>
          </p:cNvCxnSpPr>
          <p:nvPr/>
        </p:nvCxnSpPr>
        <p:spPr bwMode="auto">
          <a:xfrm flipH="1">
            <a:off x="5167980" y="3825703"/>
            <a:ext cx="2527" cy="434886"/>
          </a:xfrm>
          <a:prstGeom prst="straightConnector1">
            <a:avLst/>
          </a:prstGeom>
          <a:noFill/>
          <a:ln w="2540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23" name="AutoShape 22"/>
          <p:cNvCxnSpPr>
            <a:cxnSpLocks noChangeShapeType="1"/>
            <a:stCxn id="11" idx="4"/>
            <a:endCxn id="12" idx="0"/>
          </p:cNvCxnSpPr>
          <p:nvPr/>
        </p:nvCxnSpPr>
        <p:spPr bwMode="auto">
          <a:xfrm flipH="1">
            <a:off x="5167980" y="3825703"/>
            <a:ext cx="1033618" cy="434886"/>
          </a:xfrm>
          <a:prstGeom prst="straightConnector1">
            <a:avLst/>
          </a:prstGeom>
          <a:noFill/>
          <a:ln w="2540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24" name="AutoShape 23"/>
          <p:cNvCxnSpPr>
            <a:cxnSpLocks noChangeShapeType="1"/>
            <a:stCxn id="12" idx="2"/>
            <a:endCxn id="13" idx="0"/>
          </p:cNvCxnSpPr>
          <p:nvPr/>
        </p:nvCxnSpPr>
        <p:spPr bwMode="auto">
          <a:xfrm>
            <a:off x="5167980" y="4608341"/>
            <a:ext cx="0" cy="407991"/>
          </a:xfrm>
          <a:prstGeom prst="straightConnector1">
            <a:avLst/>
          </a:prstGeom>
          <a:noFill/>
          <a:ln w="2540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25" name="AutoShape 24"/>
          <p:cNvCxnSpPr>
            <a:cxnSpLocks noChangeShapeType="1"/>
            <a:stCxn id="12" idx="3"/>
            <a:endCxn id="14" idx="2"/>
          </p:cNvCxnSpPr>
          <p:nvPr/>
        </p:nvCxnSpPr>
        <p:spPr bwMode="auto">
          <a:xfrm flipV="1">
            <a:off x="6202500" y="4008266"/>
            <a:ext cx="2348971" cy="426199"/>
          </a:xfrm>
          <a:prstGeom prst="bentConnector2">
            <a:avLst/>
          </a:prstGeom>
          <a:noFill/>
          <a:ln w="3816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cxnSp>
        <p:nvCxnSpPr>
          <p:cNvPr id="26" name="AutoShape 25"/>
          <p:cNvCxnSpPr>
            <a:cxnSpLocks noChangeShapeType="1"/>
            <a:stCxn id="14" idx="0"/>
            <a:endCxn id="8" idx="3"/>
          </p:cNvCxnSpPr>
          <p:nvPr/>
        </p:nvCxnSpPr>
        <p:spPr bwMode="auto">
          <a:xfrm rot="16200000" flipV="1">
            <a:off x="7141798" y="1833055"/>
            <a:ext cx="470377" cy="2348971"/>
          </a:xfrm>
          <a:prstGeom prst="bentConnector2">
            <a:avLst/>
          </a:prstGeom>
          <a:noFill/>
          <a:ln w="38160" cap="flat">
            <a:solidFill>
              <a:srgbClr val="000000"/>
            </a:solidFill>
            <a:round/>
            <a:headEnd/>
            <a:tailEnd type="triangle" w="med" len="med"/>
          </a:ln>
          <a:effectLst/>
        </p:spPr>
      </p:cxnSp>
      <p:sp>
        <p:nvSpPr>
          <p:cNvPr id="27" name="Text Box 26"/>
          <p:cNvSpPr txBox="1">
            <a:spLocks noChangeArrowheads="1"/>
          </p:cNvSpPr>
          <p:nvPr/>
        </p:nvSpPr>
        <p:spPr bwMode="auto">
          <a:xfrm rot="16200000">
            <a:off x="2492938" y="3646775"/>
            <a:ext cx="1320974" cy="313230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lIns="90000" tIns="61002" rIns="90000" bIns="45000"/>
          <a:lstStyle/>
          <a:p>
            <a:pPr>
              <a:tabLst>
                <a:tab pos="457200" algn="l"/>
                <a:tab pos="914400" algn="l"/>
                <a:tab pos="1371600" algn="l"/>
              </a:tabLst>
            </a:pPr>
            <a:r>
              <a:rPr lang="en-US" sz="140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Next time step</a:t>
            </a:r>
          </a:p>
        </p:txBody>
      </p:sp>
      <p:sp>
        <p:nvSpPr>
          <p:cNvPr id="28" name="Rectangle 27"/>
          <p:cNvSpPr>
            <a:spLocks noChangeArrowheads="1"/>
          </p:cNvSpPr>
          <p:nvPr/>
        </p:nvSpPr>
        <p:spPr bwMode="auto">
          <a:xfrm>
            <a:off x="2852347" y="1868646"/>
            <a:ext cx="3889510" cy="4243057"/>
          </a:xfrm>
          <a:prstGeom prst="rect">
            <a:avLst/>
          </a:prstGeom>
          <a:noFill/>
          <a:ln w="38160" cap="flat">
            <a:solidFill>
              <a:srgbClr val="000000"/>
            </a:solidFill>
            <a:prstDash val="sysDot"/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 sz="1400">
              <a:latin typeface="Arial" pitchFamily="34" charset="0"/>
              <a:cs typeface="Arial" pitchFamily="34" charset="0"/>
            </a:endParaRPr>
          </a:p>
        </p:txBody>
      </p:sp>
      <p:sp>
        <p:nvSpPr>
          <p:cNvPr id="29" name="Text Box 29"/>
          <p:cNvSpPr txBox="1">
            <a:spLocks noChangeArrowheads="1"/>
          </p:cNvSpPr>
          <p:nvPr/>
        </p:nvSpPr>
        <p:spPr bwMode="auto">
          <a:xfrm>
            <a:off x="933060" y="1693982"/>
            <a:ext cx="1571896" cy="340616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lIns="90000" tIns="61002" rIns="90000" bIns="45000"/>
          <a:lstStyle/>
          <a:p>
            <a:pPr algn="ctr">
              <a:tabLst>
                <a:tab pos="457200" algn="l"/>
                <a:tab pos="914400" algn="l"/>
                <a:tab pos="1371600" algn="l"/>
                <a:tab pos="1828800" algn="l"/>
              </a:tabLst>
            </a:pPr>
            <a:r>
              <a:rPr lang="en-US" sz="1400" dirty="0" smtClean="0">
                <a:solidFill>
                  <a:srgbClr val="000000"/>
                </a:solidFill>
                <a:latin typeface="Arial" pitchFamily="34" charset="0"/>
                <a:ea typeface="Noto Sans CJK SC Regular" charset="0"/>
                <a:cs typeface="Arial" pitchFamily="34" charset="0"/>
              </a:rPr>
              <a:t>Data Import</a:t>
            </a:r>
            <a:endParaRPr lang="en-US" sz="1400" dirty="0">
              <a:solidFill>
                <a:srgbClr val="000000"/>
              </a:solidFill>
              <a:latin typeface="Arial" pitchFamily="34" charset="0"/>
              <a:ea typeface="Noto Sans CJK SC Regular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68042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</Words>
  <Application>Microsoft Office PowerPoint</Application>
  <PresentationFormat>Widescreen</PresentationFormat>
  <Paragraphs>17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Noto Sans CJK SC Regular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Scott Havens</dc:creator>
  <cp:lastModifiedBy>Scott Havens</cp:lastModifiedBy>
  <cp:revision>1</cp:revision>
  <dcterms:created xsi:type="dcterms:W3CDTF">2016-08-02T16:01:36Z</dcterms:created>
  <dcterms:modified xsi:type="dcterms:W3CDTF">2016-08-02T16:01:58Z</dcterms:modified>
</cp:coreProperties>
</file>

<file path=docProps/thumbnail.jpeg>
</file>