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0"/>
    <p:restoredTop sz="94628"/>
  </p:normalViewPr>
  <p:slideViewPr>
    <p:cSldViewPr snapToGrid="0" snapToObjects="1" showGuides="1">
      <p:cViewPr varScale="1">
        <p:scale>
          <a:sx n="159" d="100"/>
          <a:sy n="159" d="100"/>
        </p:scale>
        <p:origin x="280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2731950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726434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5923119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1650765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40182067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4355397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731131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5821703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7641569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26636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0262168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DBE6FC-AB8D-F14B-8FFB-7BA7A8CF0B50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5DD115-3EE9-C042-A9B2-C5D11FC7313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4655156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主题​​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Macintosh PowerPoint</Application>
  <PresentationFormat>全屏显示(16:9)</PresentationFormat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Office 主题​​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吴 龙永</dc:creator>
  <cp:lastModifiedBy>吴 龙永</cp:lastModifiedBy>
  <cp:revision>2</cp:revision>
  <dcterms:created xsi:type="dcterms:W3CDTF">2021-05-20T06:12:22Z</dcterms:created>
  <dcterms:modified xsi:type="dcterms:W3CDTF">2021-05-20T06:15:50Z</dcterms:modified>
</cp:coreProperties>
</file>

<file path=docProps/thumbnail.jpeg>
</file>