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28"/>
  </p:normalViewPr>
  <p:slideViewPr>
    <p:cSldViewPr snapToGrid="0" snapToObjects="1" showGuides="1">
      <p:cViewPr varScale="1">
        <p:scale>
          <a:sx n="159" d="100"/>
          <a:sy n="159" d="100"/>
        </p:scale>
        <p:origin x="280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E6FC-AB8D-F14B-8FFB-7BA7A8CF0B50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DD115-3EE9-C042-A9B2-C5D11FC731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73195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E6FC-AB8D-F14B-8FFB-7BA7A8CF0B50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DD115-3EE9-C042-A9B2-C5D11FC731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2643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E6FC-AB8D-F14B-8FFB-7BA7A8CF0B50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DD115-3EE9-C042-A9B2-C5D11FC731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92311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E6FC-AB8D-F14B-8FFB-7BA7A8CF0B50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DD115-3EE9-C042-A9B2-C5D11FC731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65076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E6FC-AB8D-F14B-8FFB-7BA7A8CF0B50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DD115-3EE9-C042-A9B2-C5D11FC731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18206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E6FC-AB8D-F14B-8FFB-7BA7A8CF0B50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DD115-3EE9-C042-A9B2-C5D11FC731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3553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E6FC-AB8D-F14B-8FFB-7BA7A8CF0B50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DD115-3EE9-C042-A9B2-C5D11FC731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3113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E6FC-AB8D-F14B-8FFB-7BA7A8CF0B50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DD115-3EE9-C042-A9B2-C5D11FC731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82170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E6FC-AB8D-F14B-8FFB-7BA7A8CF0B50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DD115-3EE9-C042-A9B2-C5D11FC731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64156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E6FC-AB8D-F14B-8FFB-7BA7A8CF0B50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DD115-3EE9-C042-A9B2-C5D11FC731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663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BE6FC-AB8D-F14B-8FFB-7BA7A8CF0B50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DD115-3EE9-C042-A9B2-C5D11FC731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26216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BE6FC-AB8D-F14B-8FFB-7BA7A8CF0B50}" type="datetimeFigureOut">
              <a:rPr kumimoji="1" lang="zh-CN" altLang="en-US" smtClean="0"/>
              <a:t>2021/5/20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DD115-3EE9-C042-A9B2-C5D11FC7313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65515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全屏显示(16:9)</PresentationFormat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4" baseType="lpstr">
      <vt:lpstr>Arial</vt:lpstr>
      <vt:lpstr>Calibri</vt:lpstr>
      <vt:lpstr>Calibri Light</vt:lpstr>
      <vt:lpstr>Office 主题​​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吴 龙永</dc:creator>
  <cp:lastModifiedBy>吴 龙永</cp:lastModifiedBy>
  <cp:revision>2</cp:revision>
  <dcterms:created xsi:type="dcterms:W3CDTF">2021-05-20T06:12:22Z</dcterms:created>
  <dcterms:modified xsi:type="dcterms:W3CDTF">2021-05-20T06:15:50Z</dcterms:modified>
</cp:coreProperties>
</file>