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 snapToGrid="0" snapToObjects="1" showGuides="1">
      <p:cViewPr varScale="1">
        <p:scale>
          <a:sx n="119" d="100"/>
          <a:sy n="119" d="100"/>
        </p:scale>
        <p:origin x="14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1676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5473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309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75191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48791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902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796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469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30208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55753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2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1C022-E849-2046-BD16-8B24ED274922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BB355-F4C3-7B43-ADEB-E48532B0951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8628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全屏显示(4:3)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主题​​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吴 龙永</dc:creator>
  <cp:lastModifiedBy>吴 龙永</cp:lastModifiedBy>
  <cp:revision>1</cp:revision>
  <dcterms:created xsi:type="dcterms:W3CDTF">2021-05-20T06:30:53Z</dcterms:created>
  <dcterms:modified xsi:type="dcterms:W3CDTF">2021-05-20T06:31:26Z</dcterms:modified>
</cp:coreProperties>
</file>