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79" r:id="rId5"/>
    <p:sldId id="264" r:id="rId6"/>
    <p:sldId id="281" r:id="rId7"/>
    <p:sldId id="280" r:id="rId8"/>
    <p:sldId id="271" r:id="rId9"/>
    <p:sldId id="274" r:id="rId10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751" autoAdjust="0"/>
  </p:normalViewPr>
  <p:slideViewPr>
    <p:cSldViewPr snapToGrid="0">
      <p:cViewPr varScale="1">
        <p:scale>
          <a:sx n="160" d="100"/>
          <a:sy n="160" d="100"/>
        </p:scale>
        <p:origin x="180" y="132"/>
      </p:cViewPr>
      <p:guideLst/>
    </p:cSldViewPr>
  </p:slideViewPr>
  <p:outlineViewPr>
    <p:cViewPr>
      <p:scale>
        <a:sx n="33" d="100"/>
        <a:sy n="33" d="100"/>
      </p:scale>
      <p:origin x="0" y="-208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4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CD8CAC6-97B4-27F9-F717-361B991B68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347AAB-1ED0-1456-0D3F-E3E7D50CEA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4BCB69-47D7-4E59-89D2-21EAA3EDBFF9}" type="datetimeFigureOut">
              <a:rPr lang="en-US" smtClean="0"/>
              <a:t>3/7/2026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B60DBA-7FEF-3FB3-CF56-3FA00C38B3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39A2B6-027B-C54E-9D62-F324F4018F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6A0D3-7A6A-49A7-A967-97B993C2AC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488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0FC46D-2B0F-4A37-ACD1-EDA0B721B45F}" type="datetimeFigureOut">
              <a:rPr lang="en-US" smtClean="0"/>
              <a:t>3/7/2026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EC424-E833-4181-8D5F-82CB3483D63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926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EC424-E833-4181-8D5F-82CB3483D63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5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Front page/Title and patter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rogress pattern">
            <a:extLst>
              <a:ext uri="{FF2B5EF4-FFF2-40B4-BE49-F238E27FC236}">
                <a16:creationId xmlns:a16="http://schemas.microsoft.com/office/drawing/2014/main" id="{C3E47DE0-CD75-0D11-BDB0-0DB921D1D5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placeholder">
            <a:extLst>
              <a:ext uri="{FF2B5EF4-FFF2-40B4-BE49-F238E27FC236}">
                <a16:creationId xmlns:a16="http://schemas.microsoft.com/office/drawing/2014/main" id="{FE388C27-647E-506A-DA9C-08B31D4A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90900" y="3139200"/>
            <a:ext cx="7277100" cy="1107996"/>
          </a:xfrm>
        </p:spPr>
        <p:txBody>
          <a:bodyPr wrap="square" t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add front page title 36 pt – 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E01BA288-E563-5972-42BB-A9D1C45967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90900" y="2779241"/>
            <a:ext cx="7277100" cy="180000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subtitle 12 pt</a:t>
            </a:r>
          </a:p>
        </p:txBody>
      </p:sp>
      <p:sp>
        <p:nvSpPr>
          <p:cNvPr id="2" name="Date placeholder"/>
          <p:cNvSpPr>
            <a:spLocks noGrp="1"/>
          </p:cNvSpPr>
          <p:nvPr>
            <p:ph type="title" hasCustomPrompt="1"/>
          </p:nvPr>
        </p:nvSpPr>
        <p:spPr>
          <a:xfrm>
            <a:off x="3390900" y="404200"/>
            <a:ext cx="7277100" cy="18000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b="0" i="0">
                <a:solidFill>
                  <a:schemeClr val="bg1"/>
                </a:solidFill>
                <a:latin typeface="+mj-lt"/>
                <a:cs typeface="DanskeRegular"/>
              </a:defRPr>
            </a:lvl1pPr>
          </a:lstStyle>
          <a:p>
            <a:r>
              <a:rPr lang="en-GB" noProof="0" dirty="0"/>
              <a:t>Click to add date or other information 12 pt</a:t>
            </a:r>
          </a:p>
        </p:txBody>
      </p:sp>
      <p:pic>
        <p:nvPicPr>
          <p:cNvPr id="4" name="Danske Bank Logo">
            <a:extLst>
              <a:ext uri="{FF2B5EF4-FFF2-40B4-BE49-F238E27FC236}">
                <a16:creationId xmlns:a16="http://schemas.microsoft.com/office/drawing/2014/main" id="{56E3241D-0412-5068-0CA0-29C61BBCE7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0900" y="6274797"/>
            <a:ext cx="1368000" cy="139521"/>
          </a:xfrm>
          <a:prstGeom prst="rect">
            <a:avLst/>
          </a:prstGeom>
        </p:spPr>
      </p:pic>
      <p:grpSp>
        <p:nvGrpSpPr>
          <p:cNvPr id="12" name="Danske Progress Bar">
            <a:extLst>
              <a:ext uri="{FF2B5EF4-FFF2-40B4-BE49-F238E27FC236}">
                <a16:creationId xmlns:a16="http://schemas.microsoft.com/office/drawing/2014/main" id="{24DFE72D-A2E9-CE6A-ABBF-43CDA331FD5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83201" y="3292200"/>
            <a:ext cx="910800" cy="216000"/>
            <a:chOff x="583202" y="3552550"/>
            <a:chExt cx="910800" cy="216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F4EE53-E218-0DC9-7B6E-36979C0F3E92}"/>
                </a:ext>
              </a:extLst>
            </p:cNvPr>
            <p:cNvSpPr/>
            <p:nvPr userDrawn="1"/>
          </p:nvSpPr>
          <p:spPr>
            <a:xfrm>
              <a:off x="583202" y="3552550"/>
              <a:ext cx="910800" cy="216000"/>
            </a:xfrm>
            <a:prstGeom prst="rect">
              <a:avLst/>
            </a:prstGeom>
            <a:solidFill>
              <a:srgbClr val="002346"/>
            </a:solidFill>
            <a:ln w="1143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DE7ABED-6B40-A090-DF31-3FD06B609D4D}"/>
                </a:ext>
              </a:extLst>
            </p:cNvPr>
            <p:cNvSpPr/>
            <p:nvPr userDrawn="1"/>
          </p:nvSpPr>
          <p:spPr>
            <a:xfrm>
              <a:off x="1149350" y="3552550"/>
              <a:ext cx="344651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</p:spTree>
    <p:extLst>
      <p:ext uri="{BB962C8B-B14F-4D97-AF65-F5344CB8AC3E}">
        <p14:creationId xmlns:p14="http://schemas.microsoft.com/office/powerpoint/2010/main" val="4001527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74" userDrawn="1">
          <p15:clr>
            <a:srgbClr val="F26B43"/>
          </p15:clr>
        </p15:guide>
        <p15:guide id="2" orient="horz" pos="2208" userDrawn="1">
          <p15:clr>
            <a:srgbClr val="F26B43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F5CECE-1CEF-5D40-B144-25B8DA4C5AA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185980" y="1816100"/>
            <a:ext cx="542182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F169474-46CE-701B-272B-535950042B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0" y="1816100"/>
            <a:ext cx="542182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4" name="Subtitle placeholder">
            <a:extLst>
              <a:ext uri="{FF2B5EF4-FFF2-40B4-BE49-F238E27FC236}">
                <a16:creationId xmlns:a16="http://schemas.microsoft.com/office/drawing/2014/main" id="{4D8A7D98-2E98-2D8C-6597-8EC96D092B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0" name="Danske Progress Bar">
            <a:extLst>
              <a:ext uri="{FF2B5EF4-FFF2-40B4-BE49-F238E27FC236}">
                <a16:creationId xmlns:a16="http://schemas.microsoft.com/office/drawing/2014/main" id="{DD328441-3A42-3BB8-F747-3524ED72401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0376779-1EE0-B95A-CD53-75DF1C3A94B7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30D3CB2-9A47-2363-A69E-6A273E9AF27E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E7973A3-5878-E94D-C22A-7FA9A50538BB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D3481E7-1AB2-DE8E-0B01-0AB57E475B54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3811886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 Thre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4CBF056-F9CE-47FF-D88B-C6408B4FF759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053239" y="1816100"/>
            <a:ext cx="355456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F5CECE-1CEF-5D40-B144-25B8DA4C5AA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318720" y="1816100"/>
            <a:ext cx="355456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F169474-46CE-701B-272B-535950042B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1" y="1816100"/>
            <a:ext cx="355456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4" name="Subtitle placeholder">
            <a:extLst>
              <a:ext uri="{FF2B5EF4-FFF2-40B4-BE49-F238E27FC236}">
                <a16:creationId xmlns:a16="http://schemas.microsoft.com/office/drawing/2014/main" id="{4A2C2C9E-67C7-A03A-61FE-1CCD01DDE9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1" name="Danske Progress Bar">
            <a:extLst>
              <a:ext uri="{FF2B5EF4-FFF2-40B4-BE49-F238E27FC236}">
                <a16:creationId xmlns:a16="http://schemas.microsoft.com/office/drawing/2014/main" id="{0267D3F4-B827-7B12-56A0-C00F44F8415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BBADF41-1C28-B7EF-3960-776EE6F6C44D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6100C29E-B164-72B7-A8A9-3A95AF5B4276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A896BE1-AC73-54B3-BA2D-F33A9C1B4A26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1BD0360-A697-88BD-F682-2AF95FF7B637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498542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 Four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64CBF056-F9CE-47FF-D88B-C6408B4FF759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986869" y="1816100"/>
            <a:ext cx="262093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BEACB00A-EAD9-0726-7BFE-37FB03D02DF1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185979" y="1819275"/>
            <a:ext cx="262093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F5CECE-1CEF-5D40-B144-25B8DA4C5AA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385090" y="1816100"/>
            <a:ext cx="262093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F169474-46CE-701B-272B-535950042B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1" y="1816100"/>
            <a:ext cx="2620931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4" name="Subtitle placeholder">
            <a:extLst>
              <a:ext uri="{FF2B5EF4-FFF2-40B4-BE49-F238E27FC236}">
                <a16:creationId xmlns:a16="http://schemas.microsoft.com/office/drawing/2014/main" id="{A99A2EC9-53E9-3780-56C8-C9489572C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1" name="Danske Progress Bar">
            <a:extLst>
              <a:ext uri="{FF2B5EF4-FFF2-40B4-BE49-F238E27FC236}">
                <a16:creationId xmlns:a16="http://schemas.microsoft.com/office/drawing/2014/main" id="{C10C94E1-5615-5062-95B8-E3BF169CB4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713B5AB-055B-5EE5-4EA6-08C695ADF3B4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065152D-AEC1-53AF-A461-68D80663E619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C6A1E2D-2D4A-12F3-B5EF-134B9BD9734A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4802546-6AFC-DC65-77F0-120FC23F9165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11356860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Title, descriptio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7A5F819-1005-D8A8-E05E-D2BE02EEF2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0" y="2441855"/>
            <a:ext cx="11023600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Description placeholder 1">
            <a:extLst>
              <a:ext uri="{FF2B5EF4-FFF2-40B4-BE49-F238E27FC236}">
                <a16:creationId xmlns:a16="http://schemas.microsoft.com/office/drawing/2014/main" id="{83A50538-FD0A-0F3B-99C3-50B75A5AA8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1816099"/>
            <a:ext cx="11023600" cy="445796"/>
          </a:xfrm>
        </p:spPr>
        <p:txBody>
          <a:bodyPr/>
          <a:lstStyle>
            <a:lvl1pPr>
              <a:lnSpc>
                <a:spcPct val="100000"/>
              </a:lnSpc>
              <a:defRPr lang="en-US" sz="1400" kern="1200" dirty="0" smtClean="0">
                <a:solidFill>
                  <a:srgbClr val="002346"/>
                </a:solidFill>
                <a:latin typeface="DanskeMedium" pitchFamily="2" charset="0"/>
                <a:ea typeface="DanskeRegular" panose="020B0604030504040204" pitchFamily="34" charset="0"/>
                <a:cs typeface="DanskeRegular" panose="020B060403050404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E58130AB-2FEC-12E1-95E1-9DFE2B4A9A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1" name="Danske Progress Bar">
            <a:extLst>
              <a:ext uri="{FF2B5EF4-FFF2-40B4-BE49-F238E27FC236}">
                <a16:creationId xmlns:a16="http://schemas.microsoft.com/office/drawing/2014/main" id="{973F6A14-F20B-1BA4-DC37-0075535C35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FE10FDE-55B9-9EC9-C062-0E8631B74A09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903B615-3A0C-F9FE-FD4C-41DB3555544F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71868EA-75E4-B241-E740-6CFE9BBA9F11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BB7CA9B-7A6D-5C64-161F-871488B30DD6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7563543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 Two titles, descriptions and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F83CB42-51AB-C736-F476-8945CF7E3202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6185980" y="2441855"/>
            <a:ext cx="542182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Description placeholder 2">
            <a:extLst>
              <a:ext uri="{FF2B5EF4-FFF2-40B4-BE49-F238E27FC236}">
                <a16:creationId xmlns:a16="http://schemas.microsoft.com/office/drawing/2014/main" id="{CDDC3455-738D-F64D-1958-10815C8B98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85981" y="1816100"/>
            <a:ext cx="542182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7A5F819-1005-D8A8-E05E-D2BE02EEF2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0" y="2441855"/>
            <a:ext cx="542182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Description placeholder 1">
            <a:extLst>
              <a:ext uri="{FF2B5EF4-FFF2-40B4-BE49-F238E27FC236}">
                <a16:creationId xmlns:a16="http://schemas.microsoft.com/office/drawing/2014/main" id="{83A50538-FD0A-0F3B-99C3-50B75A5AA8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1816100"/>
            <a:ext cx="542182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4" name="Subtitle placeholder">
            <a:extLst>
              <a:ext uri="{FF2B5EF4-FFF2-40B4-BE49-F238E27FC236}">
                <a16:creationId xmlns:a16="http://schemas.microsoft.com/office/drawing/2014/main" id="{E9264AA6-0703-7433-8AAC-1FA17E1635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2" name="Danske Progress Bar">
            <a:extLst>
              <a:ext uri="{FF2B5EF4-FFF2-40B4-BE49-F238E27FC236}">
                <a16:creationId xmlns:a16="http://schemas.microsoft.com/office/drawing/2014/main" id="{97392C40-FE23-0ADB-52BE-B9B08C420E3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3ADDF00-262D-4D12-2998-EFF2F2F5880E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2AC71CA-62B6-082A-6CB6-A6EB73EC149E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EA462EA-A4B6-2DB0-197C-3BF43E603713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42D9275-F2E8-2229-6C2C-D24EDE0B37F7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19890575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. Three titles, descriptions and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D42EAD9-AC18-4C7D-2E58-132594095288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8053239" y="2441855"/>
            <a:ext cx="355456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Description placeholder 3">
            <a:extLst>
              <a:ext uri="{FF2B5EF4-FFF2-40B4-BE49-F238E27FC236}">
                <a16:creationId xmlns:a16="http://schemas.microsoft.com/office/drawing/2014/main" id="{385DCADD-535C-F9D1-1F04-56DCACA2D0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53239" y="1816100"/>
            <a:ext cx="355456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F83CB42-51AB-C736-F476-8945CF7E3202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4318720" y="2441855"/>
            <a:ext cx="355456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Description placeholder 2">
            <a:extLst>
              <a:ext uri="{FF2B5EF4-FFF2-40B4-BE49-F238E27FC236}">
                <a16:creationId xmlns:a16="http://schemas.microsoft.com/office/drawing/2014/main" id="{CDDC3455-738D-F64D-1958-10815C8B98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719" y="1816100"/>
            <a:ext cx="355456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7A5F819-1005-D8A8-E05E-D2BE02EEF2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1" y="2441855"/>
            <a:ext cx="355456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Description placeholder 1">
            <a:extLst>
              <a:ext uri="{FF2B5EF4-FFF2-40B4-BE49-F238E27FC236}">
                <a16:creationId xmlns:a16="http://schemas.microsoft.com/office/drawing/2014/main" id="{83A50538-FD0A-0F3B-99C3-50B75A5AA8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1816100"/>
            <a:ext cx="355456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4" name="Subtitle placeholder">
            <a:extLst>
              <a:ext uri="{FF2B5EF4-FFF2-40B4-BE49-F238E27FC236}">
                <a16:creationId xmlns:a16="http://schemas.microsoft.com/office/drawing/2014/main" id="{67E26A25-1CFB-6AF7-CE35-43BBB37D5B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4" name="Danske Progress Bar">
            <a:extLst>
              <a:ext uri="{FF2B5EF4-FFF2-40B4-BE49-F238E27FC236}">
                <a16:creationId xmlns:a16="http://schemas.microsoft.com/office/drawing/2014/main" id="{31BC1DCF-D318-D0ED-8170-AF87328F84F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07ACE02-244F-1DB1-A267-5D93327E08F6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CFFEA31-9202-8004-4C0F-B059F2D026E4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88C96EE5-BF1D-FE37-71D7-13AD1DF4B59E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7CA6DD9-44CE-91D2-56BF-FAFDA7DBA8BA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9729902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. Four titles, descriptions and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3D42EAD9-AC18-4C7D-2E58-132594095288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8986869" y="2441855"/>
            <a:ext cx="262093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Description placeholder 4">
            <a:extLst>
              <a:ext uri="{FF2B5EF4-FFF2-40B4-BE49-F238E27FC236}">
                <a16:creationId xmlns:a16="http://schemas.microsoft.com/office/drawing/2014/main" id="{385DCADD-535C-F9D1-1F04-56DCACA2D0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986869" y="1816100"/>
            <a:ext cx="262093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81FDD7A4-8C21-DA6A-0277-9898C6813C53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6185979" y="2441855"/>
            <a:ext cx="262093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Description placeholder 3">
            <a:extLst>
              <a:ext uri="{FF2B5EF4-FFF2-40B4-BE49-F238E27FC236}">
                <a16:creationId xmlns:a16="http://schemas.microsoft.com/office/drawing/2014/main" id="{B5980A03-7270-436D-5A0A-9B6BF6CF8DF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5980" y="1816100"/>
            <a:ext cx="262093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F83CB42-51AB-C736-F476-8945CF7E3202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3385090" y="2441855"/>
            <a:ext cx="262093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Description placeholder 2">
            <a:extLst>
              <a:ext uri="{FF2B5EF4-FFF2-40B4-BE49-F238E27FC236}">
                <a16:creationId xmlns:a16="http://schemas.microsoft.com/office/drawing/2014/main" id="{CDDC3455-738D-F64D-1958-10815C8B98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385090" y="1816100"/>
            <a:ext cx="262093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7A5F819-1005-D8A8-E05E-D2BE02EEF2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1" y="2441855"/>
            <a:ext cx="2620931" cy="383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Description placeholder 1">
            <a:extLst>
              <a:ext uri="{FF2B5EF4-FFF2-40B4-BE49-F238E27FC236}">
                <a16:creationId xmlns:a16="http://schemas.microsoft.com/office/drawing/2014/main" id="{83A50538-FD0A-0F3B-99C3-50B75A5AA8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1816100"/>
            <a:ext cx="262093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4" name="Subtitle placeholder">
            <a:extLst>
              <a:ext uri="{FF2B5EF4-FFF2-40B4-BE49-F238E27FC236}">
                <a16:creationId xmlns:a16="http://schemas.microsoft.com/office/drawing/2014/main" id="{7E01136B-61B8-3E72-3FDA-82D4DD4FD2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6" name="Danske Progress Bar">
            <a:extLst>
              <a:ext uri="{FF2B5EF4-FFF2-40B4-BE49-F238E27FC236}">
                <a16:creationId xmlns:a16="http://schemas.microsoft.com/office/drawing/2014/main" id="{AC000ECE-98D0-2753-5212-2826CBA7136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DACF156-6322-C4E8-EB27-FBC25F7EE262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01DA472B-B5A3-FBDC-22E7-0B1389A3A486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BAA886DF-E752-3915-997F-93B0F354DD93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0902625-D488-0D40-1CB9-25633CB4E4A1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5343287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, description and content/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hite box 1">
            <a:extLst>
              <a:ext uri="{FF2B5EF4-FFF2-40B4-BE49-F238E27FC236}">
                <a16:creationId xmlns:a16="http://schemas.microsoft.com/office/drawing/2014/main" id="{1D9B68A1-27D3-75CD-CB11-2B91766C563A}"/>
              </a:ext>
            </a:extLst>
          </p:cNvPr>
          <p:cNvSpPr>
            <a:spLocks/>
          </p:cNvSpPr>
          <p:nvPr userDrawn="1"/>
        </p:nvSpPr>
        <p:spPr>
          <a:xfrm>
            <a:off x="292099" y="1816099"/>
            <a:ext cx="11607800" cy="445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noProof="0" dirty="0"/>
          </a:p>
        </p:txBody>
      </p:sp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F169474-46CE-701B-272B-535950042B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0" y="2733109"/>
            <a:ext cx="11023600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escription placeholder 1">
            <a:extLst>
              <a:ext uri="{FF2B5EF4-FFF2-40B4-BE49-F238E27FC236}">
                <a16:creationId xmlns:a16="http://schemas.microsoft.com/office/drawing/2014/main" id="{465C8FC4-08E7-741A-49B4-B2B57804AD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2107354"/>
            <a:ext cx="11023600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 Max two lines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6" name="Subtitle placeholder">
            <a:extLst>
              <a:ext uri="{FF2B5EF4-FFF2-40B4-BE49-F238E27FC236}">
                <a16:creationId xmlns:a16="http://schemas.microsoft.com/office/drawing/2014/main" id="{05F528F9-DEB5-9E52-A900-D82BC1E7880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1" name="Danske Progress Bar">
            <a:extLst>
              <a:ext uri="{FF2B5EF4-FFF2-40B4-BE49-F238E27FC236}">
                <a16:creationId xmlns:a16="http://schemas.microsoft.com/office/drawing/2014/main" id="{D19444B8-EBE3-2675-31EF-6C36453954A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3E3B8FB-B277-2888-E0D8-F65CAC5A073F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805125C-B396-FCAE-45FE-EF235D294049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E1B9D13-9484-7A1B-6A1A-6107E73FD67A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AF9E5F1-B844-8B68-1E6E-FBA843F173D6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9036590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 Two titles, descriptions and contents/Sand">
    <p:bg>
      <p:bgPr>
        <a:solidFill>
          <a:srgbClr val="EBE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White box 1">
            <a:extLst>
              <a:ext uri="{FF2B5EF4-FFF2-40B4-BE49-F238E27FC236}">
                <a16:creationId xmlns:a16="http://schemas.microsoft.com/office/drawing/2014/main" id="{92D99340-E3B1-3914-90C4-D804676C59D0}"/>
              </a:ext>
            </a:extLst>
          </p:cNvPr>
          <p:cNvGrpSpPr/>
          <p:nvPr userDrawn="1"/>
        </p:nvGrpSpPr>
        <p:grpSpPr>
          <a:xfrm>
            <a:off x="292099" y="1816099"/>
            <a:ext cx="11607799" cy="4457700"/>
            <a:chOff x="292099" y="1816099"/>
            <a:chExt cx="11607799" cy="44577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C87EA46-7A14-4E72-7C34-2941C0759AFA}"/>
                </a:ext>
              </a:extLst>
            </p:cNvPr>
            <p:cNvSpPr>
              <a:spLocks/>
            </p:cNvSpPr>
            <p:nvPr userDrawn="1"/>
          </p:nvSpPr>
          <p:spPr>
            <a:xfrm>
              <a:off x="292099" y="1816099"/>
              <a:ext cx="5713920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31B475E-EE73-1D3E-EDAA-7917A79A9BBB}"/>
                </a:ext>
              </a:extLst>
            </p:cNvPr>
            <p:cNvSpPr>
              <a:spLocks/>
            </p:cNvSpPr>
            <p:nvPr userDrawn="1"/>
          </p:nvSpPr>
          <p:spPr>
            <a:xfrm>
              <a:off x="6185978" y="1816099"/>
              <a:ext cx="5713920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</p:grpSp>
      <p:sp>
        <p:nvSpPr>
          <p:cNvPr id="4" name="Source placeholder">
            <a:extLst>
              <a:ext uri="{FF2B5EF4-FFF2-40B4-BE49-F238E27FC236}">
                <a16:creationId xmlns:a16="http://schemas.microsoft.com/office/drawing/2014/main" id="{5816002A-15C0-D0D7-CC88-E8335DC036D9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36FE191-B172-2E08-2D62-41590EED14AC}"/>
              </a:ext>
            </a:extLst>
          </p:cNvPr>
          <p:cNvSpPr>
            <a:spLocks noGrp="1"/>
          </p:cNvSpPr>
          <p:nvPr userDrawn="1">
            <p:ph idx="21" hasCustomPrompt="1"/>
          </p:nvPr>
        </p:nvSpPr>
        <p:spPr>
          <a:xfrm>
            <a:off x="6477571" y="2733109"/>
            <a:ext cx="5130228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2" name="Description placeholder 2">
            <a:extLst>
              <a:ext uri="{FF2B5EF4-FFF2-40B4-BE49-F238E27FC236}">
                <a16:creationId xmlns:a16="http://schemas.microsoft.com/office/drawing/2014/main" id="{8F431829-0961-3DEC-D64A-27BDB71F6E13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477572" y="2107354"/>
            <a:ext cx="5130228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1B2E507E-5246-5790-8BC0-7D347F4EE32D}"/>
              </a:ext>
            </a:extLst>
          </p:cNvPr>
          <p:cNvSpPr>
            <a:spLocks noGrp="1"/>
          </p:cNvSpPr>
          <p:nvPr userDrawn="1">
            <p:ph idx="20" hasCustomPrompt="1"/>
          </p:nvPr>
        </p:nvSpPr>
        <p:spPr>
          <a:xfrm>
            <a:off x="584200" y="2733109"/>
            <a:ext cx="5130228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1" name="Description placeholder 1">
            <a:extLst>
              <a:ext uri="{FF2B5EF4-FFF2-40B4-BE49-F238E27FC236}">
                <a16:creationId xmlns:a16="http://schemas.microsoft.com/office/drawing/2014/main" id="{F93C1D69-B2EF-E536-D79B-2B93E1078FCF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584200" y="2107354"/>
            <a:ext cx="5130228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6DB6A239-BC88-1313-26C9-BA90414A9DB1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6" name="Danske Progress Bar">
            <a:extLst>
              <a:ext uri="{FF2B5EF4-FFF2-40B4-BE49-F238E27FC236}">
                <a16:creationId xmlns:a16="http://schemas.microsoft.com/office/drawing/2014/main" id="{D34E470C-8F1E-BB37-9610-9290BD4478D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0570986-20C9-1A88-F33B-2022ABEECB3A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2F1E941-9711-BD39-B4DA-C15F58FAC690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EEB8045-CA6B-503D-C8F8-F719A1DF5028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5BA65C-288E-2272-DADD-FBCD58E1A4AD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1421275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. Three titles, descriptions and contents/Sand">
    <p:bg>
      <p:bgPr>
        <a:solidFill>
          <a:srgbClr val="EBE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White box 1">
            <a:extLst>
              <a:ext uri="{FF2B5EF4-FFF2-40B4-BE49-F238E27FC236}">
                <a16:creationId xmlns:a16="http://schemas.microsoft.com/office/drawing/2014/main" id="{1D70E4B8-03C7-585E-3CBC-A25C0DAAC5AD}"/>
              </a:ext>
            </a:extLst>
          </p:cNvPr>
          <p:cNvGrpSpPr>
            <a:grpSpLocks/>
          </p:cNvGrpSpPr>
          <p:nvPr userDrawn="1"/>
        </p:nvGrpSpPr>
        <p:grpSpPr>
          <a:xfrm>
            <a:off x="292100" y="1816099"/>
            <a:ext cx="11607800" cy="4457700"/>
            <a:chOff x="292100" y="1816099"/>
            <a:chExt cx="11607800" cy="44577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003242-328F-D371-DC33-9F161EE434D5}"/>
                </a:ext>
              </a:extLst>
            </p:cNvPr>
            <p:cNvSpPr>
              <a:spLocks/>
            </p:cNvSpPr>
            <p:nvPr userDrawn="1"/>
          </p:nvSpPr>
          <p:spPr>
            <a:xfrm>
              <a:off x="292100" y="1816099"/>
              <a:ext cx="3749294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2F6494A-ED6A-2ABC-75E5-088290C525DC}"/>
                </a:ext>
              </a:extLst>
            </p:cNvPr>
            <p:cNvSpPr>
              <a:spLocks/>
            </p:cNvSpPr>
            <p:nvPr userDrawn="1"/>
          </p:nvSpPr>
          <p:spPr>
            <a:xfrm>
              <a:off x="4221353" y="1816099"/>
              <a:ext cx="3749294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F9C4A64-ED3E-DD69-FF5E-5E31A6D4DD22}"/>
                </a:ext>
              </a:extLst>
            </p:cNvPr>
            <p:cNvSpPr>
              <a:spLocks/>
            </p:cNvSpPr>
            <p:nvPr userDrawn="1"/>
          </p:nvSpPr>
          <p:spPr>
            <a:xfrm>
              <a:off x="8150606" y="1816099"/>
              <a:ext cx="3749294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</p:grpSp>
      <p:sp>
        <p:nvSpPr>
          <p:cNvPr id="4" name="Source placeholder">
            <a:extLst>
              <a:ext uri="{FF2B5EF4-FFF2-40B4-BE49-F238E27FC236}">
                <a16:creationId xmlns:a16="http://schemas.microsoft.com/office/drawing/2014/main" id="{5816002A-15C0-D0D7-CC88-E8335DC036D9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9F71706F-4B92-9197-07A1-4F99C015E03A}"/>
              </a:ext>
            </a:extLst>
          </p:cNvPr>
          <p:cNvSpPr>
            <a:spLocks noGrp="1"/>
          </p:cNvSpPr>
          <p:nvPr userDrawn="1">
            <p:ph idx="21" hasCustomPrompt="1"/>
          </p:nvPr>
        </p:nvSpPr>
        <p:spPr>
          <a:xfrm>
            <a:off x="8442029" y="2733109"/>
            <a:ext cx="3165771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8" name="Description placeholder 3">
            <a:extLst>
              <a:ext uri="{FF2B5EF4-FFF2-40B4-BE49-F238E27FC236}">
                <a16:creationId xmlns:a16="http://schemas.microsoft.com/office/drawing/2014/main" id="{7C422232-89E0-FCA2-5305-99B687ADBB64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8442029" y="2107354"/>
            <a:ext cx="316577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CD96496-8672-DA35-839C-BDA89CDB1495}"/>
              </a:ext>
            </a:extLst>
          </p:cNvPr>
          <p:cNvSpPr>
            <a:spLocks noGrp="1"/>
          </p:cNvSpPr>
          <p:nvPr userDrawn="1">
            <p:ph idx="17" hasCustomPrompt="1"/>
          </p:nvPr>
        </p:nvSpPr>
        <p:spPr>
          <a:xfrm>
            <a:off x="4513115" y="2733109"/>
            <a:ext cx="3165771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7" name="Description placeholder 2">
            <a:extLst>
              <a:ext uri="{FF2B5EF4-FFF2-40B4-BE49-F238E27FC236}">
                <a16:creationId xmlns:a16="http://schemas.microsoft.com/office/drawing/2014/main" id="{5C16A755-F9E7-6D1B-7A83-AE8E4E241CDE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12946" y="2107354"/>
            <a:ext cx="316577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A952953C-6594-5B03-6735-0AA47626AD35}"/>
              </a:ext>
            </a:extLst>
          </p:cNvPr>
          <p:cNvSpPr>
            <a:spLocks noGrp="1"/>
          </p:cNvSpPr>
          <p:nvPr userDrawn="1">
            <p:ph idx="20" hasCustomPrompt="1"/>
          </p:nvPr>
        </p:nvSpPr>
        <p:spPr>
          <a:xfrm>
            <a:off x="584201" y="2733109"/>
            <a:ext cx="3165771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6" name="Description placeholder 1">
            <a:extLst>
              <a:ext uri="{FF2B5EF4-FFF2-40B4-BE49-F238E27FC236}">
                <a16:creationId xmlns:a16="http://schemas.microsoft.com/office/drawing/2014/main" id="{4EAF58E5-3ACB-33BD-0EFE-35038B27E8F0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584201" y="2107354"/>
            <a:ext cx="3165771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F226248A-F1F7-E7DD-47F3-A19A39E6B93A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7" name="Danske Progress Bar">
            <a:extLst>
              <a:ext uri="{FF2B5EF4-FFF2-40B4-BE49-F238E27FC236}">
                <a16:creationId xmlns:a16="http://schemas.microsoft.com/office/drawing/2014/main" id="{A1031F0B-9D1E-8096-08BB-721E985607B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1D0A56E-BFDC-60C1-C025-E76068889B44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A997AD5-5D23-ABFF-7DC5-67F386395268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2A61E30-8876-5274-27F1-105D73D0CF62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4F22C66-E928-E77A-D1BC-D07AA67C9F20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6773948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Front page/Title and patter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rogress pattern">
            <a:extLst>
              <a:ext uri="{FF2B5EF4-FFF2-40B4-BE49-F238E27FC236}">
                <a16:creationId xmlns:a16="http://schemas.microsoft.com/office/drawing/2014/main" id="{C3E47DE0-CD75-0D11-BDB0-0DB921D1D5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3200DC8F-2831-9083-5A43-F8C2C3A66C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90900" y="4427155"/>
            <a:ext cx="7277100" cy="180000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subtitle 12 pt</a:t>
            </a:r>
          </a:p>
        </p:txBody>
      </p:sp>
      <p:sp>
        <p:nvSpPr>
          <p:cNvPr id="6" name="Title placeholder">
            <a:extLst>
              <a:ext uri="{FF2B5EF4-FFF2-40B4-BE49-F238E27FC236}">
                <a16:creationId xmlns:a16="http://schemas.microsoft.com/office/drawing/2014/main" id="{FE388C27-647E-506A-DA9C-08B31D4A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90900" y="3139200"/>
            <a:ext cx="7277100" cy="1107996"/>
          </a:xfrm>
        </p:spPr>
        <p:txBody>
          <a:bodyPr wrap="square" t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add front page title 36 pt – Max two lines</a:t>
            </a:r>
          </a:p>
        </p:txBody>
      </p:sp>
      <p:sp>
        <p:nvSpPr>
          <p:cNvPr id="2" name="Date placeholder"/>
          <p:cNvSpPr>
            <a:spLocks noGrp="1"/>
          </p:cNvSpPr>
          <p:nvPr>
            <p:ph type="title" hasCustomPrompt="1"/>
          </p:nvPr>
        </p:nvSpPr>
        <p:spPr>
          <a:xfrm>
            <a:off x="3390900" y="404200"/>
            <a:ext cx="7277100" cy="18000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b="0" i="0">
                <a:solidFill>
                  <a:schemeClr val="bg1"/>
                </a:solidFill>
                <a:latin typeface="+mj-lt"/>
                <a:cs typeface="DanskeRegular"/>
              </a:defRPr>
            </a:lvl1pPr>
          </a:lstStyle>
          <a:p>
            <a:r>
              <a:rPr lang="en-GB" noProof="0" dirty="0"/>
              <a:t>Click to add date or other information 12 pt</a:t>
            </a:r>
          </a:p>
        </p:txBody>
      </p:sp>
      <p:pic>
        <p:nvPicPr>
          <p:cNvPr id="4" name="Danske Bank Logo">
            <a:extLst>
              <a:ext uri="{FF2B5EF4-FFF2-40B4-BE49-F238E27FC236}">
                <a16:creationId xmlns:a16="http://schemas.microsoft.com/office/drawing/2014/main" id="{56E3241D-0412-5068-0CA0-29C61BBCE7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0900" y="6274797"/>
            <a:ext cx="1368000" cy="139521"/>
          </a:xfrm>
          <a:prstGeom prst="rect">
            <a:avLst/>
          </a:prstGeom>
        </p:spPr>
      </p:pic>
      <p:grpSp>
        <p:nvGrpSpPr>
          <p:cNvPr id="12" name="Danske Progress Bar">
            <a:extLst>
              <a:ext uri="{FF2B5EF4-FFF2-40B4-BE49-F238E27FC236}">
                <a16:creationId xmlns:a16="http://schemas.microsoft.com/office/drawing/2014/main" id="{24DFE72D-A2E9-CE6A-ABBF-43CDA331FD5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83201" y="3292200"/>
            <a:ext cx="910800" cy="216000"/>
            <a:chOff x="583202" y="3552550"/>
            <a:chExt cx="910800" cy="216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F4EE53-E218-0DC9-7B6E-36979C0F3E92}"/>
                </a:ext>
              </a:extLst>
            </p:cNvPr>
            <p:cNvSpPr/>
            <p:nvPr userDrawn="1"/>
          </p:nvSpPr>
          <p:spPr>
            <a:xfrm>
              <a:off x="583202" y="3552550"/>
              <a:ext cx="910800" cy="216000"/>
            </a:xfrm>
            <a:prstGeom prst="rect">
              <a:avLst/>
            </a:prstGeom>
            <a:solidFill>
              <a:srgbClr val="002346"/>
            </a:solidFill>
            <a:ln w="1143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DE7ABED-6B40-A090-DF31-3FD06B609D4D}"/>
                </a:ext>
              </a:extLst>
            </p:cNvPr>
            <p:cNvSpPr/>
            <p:nvPr userDrawn="1"/>
          </p:nvSpPr>
          <p:spPr>
            <a:xfrm>
              <a:off x="1149350" y="3552550"/>
              <a:ext cx="344651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</p:spTree>
    <p:extLst>
      <p:ext uri="{BB962C8B-B14F-4D97-AF65-F5344CB8AC3E}">
        <p14:creationId xmlns:p14="http://schemas.microsoft.com/office/powerpoint/2010/main" val="742138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69" userDrawn="1">
          <p15:clr>
            <a:srgbClr val="F26B43"/>
          </p15:clr>
        </p15:guide>
        <p15:guide id="2" orient="horz" pos="2205" userDrawn="1">
          <p15:clr>
            <a:srgbClr val="F26B43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. Four titles, descriptions and contents/Sand">
    <p:bg>
      <p:bgPr>
        <a:solidFill>
          <a:srgbClr val="EBE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White box 1">
            <a:extLst>
              <a:ext uri="{FF2B5EF4-FFF2-40B4-BE49-F238E27FC236}">
                <a16:creationId xmlns:a16="http://schemas.microsoft.com/office/drawing/2014/main" id="{CCAE27D9-62AB-110E-AF3F-A60CF056BADC}"/>
              </a:ext>
            </a:extLst>
          </p:cNvPr>
          <p:cNvGrpSpPr/>
          <p:nvPr userDrawn="1"/>
        </p:nvGrpSpPr>
        <p:grpSpPr>
          <a:xfrm>
            <a:off x="292100" y="1816099"/>
            <a:ext cx="11607800" cy="4457700"/>
            <a:chOff x="292100" y="1816099"/>
            <a:chExt cx="11607800" cy="44577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1C11026-0DC0-448C-9628-A8E95F2CDEC8}"/>
                </a:ext>
              </a:extLst>
            </p:cNvPr>
            <p:cNvSpPr>
              <a:spLocks/>
            </p:cNvSpPr>
            <p:nvPr userDrawn="1"/>
          </p:nvSpPr>
          <p:spPr>
            <a:xfrm>
              <a:off x="292100" y="1816099"/>
              <a:ext cx="2766981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735C8AE-70C5-A35D-A5D7-CA373BBC0B2C}"/>
                </a:ext>
              </a:extLst>
            </p:cNvPr>
            <p:cNvSpPr>
              <a:spLocks/>
            </p:cNvSpPr>
            <p:nvPr userDrawn="1"/>
          </p:nvSpPr>
          <p:spPr>
            <a:xfrm>
              <a:off x="3239040" y="1816099"/>
              <a:ext cx="2766981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4DA9F10-D83B-D68E-E8F6-7011D9CB8228}"/>
                </a:ext>
              </a:extLst>
            </p:cNvPr>
            <p:cNvSpPr>
              <a:spLocks/>
            </p:cNvSpPr>
            <p:nvPr userDrawn="1"/>
          </p:nvSpPr>
          <p:spPr>
            <a:xfrm>
              <a:off x="6185979" y="1816099"/>
              <a:ext cx="2766981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92D8806-1A81-AF10-A295-265FB0B589E3}"/>
                </a:ext>
              </a:extLst>
            </p:cNvPr>
            <p:cNvSpPr>
              <a:spLocks/>
            </p:cNvSpPr>
            <p:nvPr userDrawn="1"/>
          </p:nvSpPr>
          <p:spPr>
            <a:xfrm>
              <a:off x="9132919" y="1816099"/>
              <a:ext cx="2766981" cy="445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noProof="0" dirty="0"/>
            </a:p>
          </p:txBody>
        </p:sp>
      </p:grpSp>
      <p:sp>
        <p:nvSpPr>
          <p:cNvPr id="4" name="Source placeholder">
            <a:extLst>
              <a:ext uri="{FF2B5EF4-FFF2-40B4-BE49-F238E27FC236}">
                <a16:creationId xmlns:a16="http://schemas.microsoft.com/office/drawing/2014/main" id="{5816002A-15C0-D0D7-CC88-E8335DC036D9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39CB9E56-0CA4-D87C-19BA-00DDECCEDE29}"/>
              </a:ext>
            </a:extLst>
          </p:cNvPr>
          <p:cNvSpPr>
            <a:spLocks noGrp="1"/>
          </p:cNvSpPr>
          <p:nvPr userDrawn="1">
            <p:ph idx="19" hasCustomPrompt="1"/>
          </p:nvPr>
        </p:nvSpPr>
        <p:spPr>
          <a:xfrm>
            <a:off x="9424257" y="2733109"/>
            <a:ext cx="2183543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6" name="Description placeholder 4">
            <a:extLst>
              <a:ext uri="{FF2B5EF4-FFF2-40B4-BE49-F238E27FC236}">
                <a16:creationId xmlns:a16="http://schemas.microsoft.com/office/drawing/2014/main" id="{CC30B074-BEC4-7370-0F22-426D43B394DE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9424257" y="2107354"/>
            <a:ext cx="2183543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ED98B75-B986-11DD-9488-BF428B97DE83}"/>
              </a:ext>
            </a:extLst>
          </p:cNvPr>
          <p:cNvSpPr>
            <a:spLocks noGrp="1"/>
          </p:cNvSpPr>
          <p:nvPr userDrawn="1">
            <p:ph idx="18" hasCustomPrompt="1"/>
          </p:nvPr>
        </p:nvSpPr>
        <p:spPr>
          <a:xfrm>
            <a:off x="6477572" y="2733109"/>
            <a:ext cx="2183543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5" name="Description placeholder 3">
            <a:extLst>
              <a:ext uri="{FF2B5EF4-FFF2-40B4-BE49-F238E27FC236}">
                <a16:creationId xmlns:a16="http://schemas.microsoft.com/office/drawing/2014/main" id="{B2716C11-30E9-B8A0-7D1C-CF29C2527F5B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6477573" y="2107354"/>
            <a:ext cx="2183543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F7F5D50-69A8-39E0-A321-1582E3552831}"/>
              </a:ext>
            </a:extLst>
          </p:cNvPr>
          <p:cNvSpPr>
            <a:spLocks noGrp="1"/>
          </p:cNvSpPr>
          <p:nvPr userDrawn="1">
            <p:ph idx="17" hasCustomPrompt="1"/>
          </p:nvPr>
        </p:nvSpPr>
        <p:spPr>
          <a:xfrm>
            <a:off x="3530887" y="2733109"/>
            <a:ext cx="2183543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4" name="Description placeholder 2">
            <a:extLst>
              <a:ext uri="{FF2B5EF4-FFF2-40B4-BE49-F238E27FC236}">
                <a16:creationId xmlns:a16="http://schemas.microsoft.com/office/drawing/2014/main" id="{57D3BDD8-B171-BF86-5AAF-A06614475215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530888" y="2107354"/>
            <a:ext cx="2183543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A377D659-C10E-3A21-160F-B081463A0264}"/>
              </a:ext>
            </a:extLst>
          </p:cNvPr>
          <p:cNvSpPr>
            <a:spLocks noGrp="1"/>
          </p:cNvSpPr>
          <p:nvPr userDrawn="1">
            <p:ph idx="1" hasCustomPrompt="1"/>
          </p:nvPr>
        </p:nvSpPr>
        <p:spPr>
          <a:xfrm>
            <a:off x="584202" y="2733109"/>
            <a:ext cx="2183543" cy="32490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>
                <a:solidFill>
                  <a:srgbClr val="002346"/>
                </a:solidFill>
              </a:defRPr>
            </a:lvl1pPr>
            <a:lvl2pPr>
              <a:defRPr sz="1200">
                <a:solidFill>
                  <a:srgbClr val="002346"/>
                </a:solidFill>
              </a:defRPr>
            </a:lvl2pPr>
            <a:lvl3pPr>
              <a:defRPr sz="1200">
                <a:solidFill>
                  <a:srgbClr val="002346"/>
                </a:solidFill>
              </a:defRPr>
            </a:lvl3pPr>
            <a:lvl4pPr>
              <a:defRPr sz="1200">
                <a:solidFill>
                  <a:srgbClr val="002346"/>
                </a:solidFill>
              </a:defRPr>
            </a:lvl4pPr>
            <a:lvl5pPr>
              <a:defRPr sz="12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</a:t>
            </a:r>
            <a:br>
              <a:rPr lang="en-GB" noProof="0" dirty="0"/>
            </a:br>
            <a:r>
              <a:rPr lang="en-GB" noProof="0" dirty="0"/>
              <a:t>styles 12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3" name="Description placeholder 1">
            <a:extLst>
              <a:ext uri="{FF2B5EF4-FFF2-40B4-BE49-F238E27FC236}">
                <a16:creationId xmlns:a16="http://schemas.microsoft.com/office/drawing/2014/main" id="{52CF6951-67E8-F3B7-4F7B-A0949C51C75C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584203" y="2107354"/>
            <a:ext cx="2183543" cy="445796"/>
          </a:xfrm>
        </p:spPr>
        <p:txBody>
          <a:bodyPr vert="horz" wrap="square" lIns="0" tIns="0" rIns="0" bIns="0" rtlCol="0">
            <a:noAutofit/>
          </a:bodyPr>
          <a:lstStyle>
            <a:lvl1pPr>
              <a:defRPr lang="en-GB" noProof="0" dirty="0">
                <a:latin typeface="DanskeMedium" pitchFamily="2" charset="0"/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GB" noProof="0" dirty="0"/>
              <a:t>Click to add title – font Medium 14 pt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80F335A0-4761-4CCD-14C7-4E1F262DF452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2" name="Danske Progress Bar">
            <a:extLst>
              <a:ext uri="{FF2B5EF4-FFF2-40B4-BE49-F238E27FC236}">
                <a16:creationId xmlns:a16="http://schemas.microsoft.com/office/drawing/2014/main" id="{051E9C0D-A189-2FF9-74B6-CB38CEA092B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7194DCB-B876-7C16-7129-41D2242FB012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DB625E60-54F5-57A3-25E7-0CA6550DE448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898F3A52-374B-0E2D-2338-8D88055316DC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C97A43-BF96-C1CC-9A58-4448AAF7F872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18907043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rce placeholder">
            <a:extLst>
              <a:ext uri="{FF2B5EF4-FFF2-40B4-BE49-F238E27FC236}">
                <a16:creationId xmlns:a16="http://schemas.microsoft.com/office/drawing/2014/main" id="{870FF76D-1963-E6B8-E946-16FEFF99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C618F0D4-B150-3A1F-3430-A348C73053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9" name="Danske Progress Bar">
            <a:extLst>
              <a:ext uri="{FF2B5EF4-FFF2-40B4-BE49-F238E27FC236}">
                <a16:creationId xmlns:a16="http://schemas.microsoft.com/office/drawing/2014/main" id="{8807A29F-DC80-BA8D-B4BB-D48B3EB1D22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276E0F-A702-5232-670C-98EA3DD2ACEB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C2C649E-F3EB-09B3-0DD3-2B28E40DE0CA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D24E716-B5BF-4A06-2156-3E69F425BE43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BBDBE4D-1AB4-BD64-8676-A6CBBC11E4F2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0327489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/Sand">
    <p:bg>
      <p:bgPr>
        <a:solidFill>
          <a:srgbClr val="EBE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rce placeholder">
            <a:extLst>
              <a:ext uri="{FF2B5EF4-FFF2-40B4-BE49-F238E27FC236}">
                <a16:creationId xmlns:a16="http://schemas.microsoft.com/office/drawing/2014/main" id="{870FF76D-1963-E6B8-E946-16FEFF99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C618F0D4-B150-3A1F-3430-A348C73053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9" name="Danske Progress Bar">
            <a:extLst>
              <a:ext uri="{FF2B5EF4-FFF2-40B4-BE49-F238E27FC236}">
                <a16:creationId xmlns:a16="http://schemas.microsoft.com/office/drawing/2014/main" id="{8807A29F-DC80-BA8D-B4BB-D48B3EB1D22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276E0F-A702-5232-670C-98EA3DD2ACEB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C2C649E-F3EB-09B3-0DD3-2B28E40DE0CA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D24E716-B5BF-4A06-2156-3E69F425BE43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BBDBE4D-1AB4-BD64-8676-A6CBBC11E4F2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13045576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rce placeholder">
            <a:extLst>
              <a:ext uri="{FF2B5EF4-FFF2-40B4-BE49-F238E27FC236}">
                <a16:creationId xmlns:a16="http://schemas.microsoft.com/office/drawing/2014/main" id="{870FF76D-1963-E6B8-E946-16FEFF99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grpSp>
        <p:nvGrpSpPr>
          <p:cNvPr id="9" name="Danske Progress Bar">
            <a:extLst>
              <a:ext uri="{FF2B5EF4-FFF2-40B4-BE49-F238E27FC236}">
                <a16:creationId xmlns:a16="http://schemas.microsoft.com/office/drawing/2014/main" id="{8807A29F-DC80-BA8D-B4BB-D48B3EB1D22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276E0F-A702-5232-670C-98EA3DD2ACEB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C2C649E-F3EB-09B3-0DD3-2B28E40DE0CA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D24E716-B5BF-4A06-2156-3E69F425BE43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BBDBE4D-1AB4-BD64-8676-A6CBBC11E4F2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10876489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, tex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">
            <a:extLst>
              <a:ext uri="{FF2B5EF4-FFF2-40B4-BE49-F238E27FC236}">
                <a16:creationId xmlns:a16="http://schemas.microsoft.com/office/drawing/2014/main" id="{19AEF150-E79F-FEF2-3873-F59850B5CDD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257800" y="759487"/>
            <a:ext cx="6642100" cy="5514313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4" name="Source placeholder">
            <a:extLst>
              <a:ext uri="{FF2B5EF4-FFF2-40B4-BE49-F238E27FC236}">
                <a16:creationId xmlns:a16="http://schemas.microsoft.com/office/drawing/2014/main" id="{870FF76D-1963-E6B8-E946-16FEFF996C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4200" y="6464300"/>
            <a:ext cx="4483100" cy="215444"/>
          </a:xfrm>
        </p:spPr>
        <p:txBody>
          <a:bodyPr anchor="t">
            <a:noAutofit/>
          </a:bodyPr>
          <a:lstStyle>
            <a:lvl1pPr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073D3E6-E131-23AF-BD54-2BE3AF67FA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0" y="1816100"/>
            <a:ext cx="4483100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>
                <a:solidFill>
                  <a:srgbClr val="002346"/>
                </a:solidFill>
              </a:defRPr>
            </a:lvl1pPr>
            <a:lvl2pPr>
              <a:defRPr sz="1400">
                <a:solidFill>
                  <a:srgbClr val="002346"/>
                </a:solidFill>
              </a:defRPr>
            </a:lvl2pPr>
            <a:lvl3pPr>
              <a:defRPr sz="1400">
                <a:solidFill>
                  <a:srgbClr val="002346"/>
                </a:solidFill>
              </a:defRPr>
            </a:lvl3pPr>
            <a:lvl4pPr>
              <a:defRPr sz="1400">
                <a:solidFill>
                  <a:srgbClr val="002346"/>
                </a:solidFill>
              </a:defRPr>
            </a:lvl4pPr>
            <a:lvl5pPr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44831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C618F0D4-B150-3A1F-3430-A348C73053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44831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9" name="Danske Progress Bar">
            <a:extLst>
              <a:ext uri="{FF2B5EF4-FFF2-40B4-BE49-F238E27FC236}">
                <a16:creationId xmlns:a16="http://schemas.microsoft.com/office/drawing/2014/main" id="{8807A29F-DC80-BA8D-B4BB-D48B3EB1D22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276E0F-A702-5232-670C-98EA3DD2ACEB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C2C649E-F3EB-09B3-0DD3-2B28E40DE0CA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D24E716-B5BF-4A06-2156-3E69F425BE43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BBDBE4D-1AB4-BD64-8676-A6CBBC11E4F2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637272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/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ignature background">
            <a:extLst>
              <a:ext uri="{FF2B5EF4-FFF2-40B4-BE49-F238E27FC236}">
                <a16:creationId xmlns:a16="http://schemas.microsoft.com/office/drawing/2014/main" id="{8973FEEC-A2CC-79BC-4E85-C7E36DB887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 sz="1400" dirty="0" err="1"/>
          </a:p>
        </p:txBody>
      </p:sp>
      <p:sp>
        <p:nvSpPr>
          <p:cNvPr id="5" name="Title placeholder">
            <a:extLst>
              <a:ext uri="{FF2B5EF4-FFF2-40B4-BE49-F238E27FC236}">
                <a16:creationId xmlns:a16="http://schemas.microsoft.com/office/drawing/2014/main" id="{EB82BDF2-4D92-2CEB-6FD0-63FB8613AA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90900" y="3139200"/>
            <a:ext cx="7277100" cy="553998"/>
          </a:xfrm>
        </p:spPr>
        <p:txBody>
          <a:bodyPr wrap="square" t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add thank you title 36 pt</a:t>
            </a:r>
          </a:p>
        </p:txBody>
      </p:sp>
      <p:sp>
        <p:nvSpPr>
          <p:cNvPr id="2" name="Date placeholder"/>
          <p:cNvSpPr>
            <a:spLocks noGrp="1"/>
          </p:cNvSpPr>
          <p:nvPr>
            <p:ph type="title" hasCustomPrompt="1"/>
          </p:nvPr>
        </p:nvSpPr>
        <p:spPr>
          <a:xfrm>
            <a:off x="3390900" y="404200"/>
            <a:ext cx="7277100" cy="18000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b="0" i="0">
                <a:solidFill>
                  <a:schemeClr val="bg1"/>
                </a:solidFill>
                <a:latin typeface="DanskeRegular" pitchFamily="2" charset="0"/>
                <a:cs typeface="DanskeRegular"/>
              </a:defRPr>
            </a:lvl1pPr>
          </a:lstStyle>
          <a:p>
            <a:r>
              <a:rPr lang="en-GB" noProof="0" dirty="0"/>
              <a:t>Click to add date or other information 12 pt</a:t>
            </a:r>
          </a:p>
        </p:txBody>
      </p:sp>
      <p:pic>
        <p:nvPicPr>
          <p:cNvPr id="4" name="Danske Bank Logo">
            <a:extLst>
              <a:ext uri="{FF2B5EF4-FFF2-40B4-BE49-F238E27FC236}">
                <a16:creationId xmlns:a16="http://schemas.microsoft.com/office/drawing/2014/main" id="{CE41469D-B3A9-00DD-B441-B75E8773D9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90900" y="6274797"/>
            <a:ext cx="1368000" cy="139521"/>
          </a:xfrm>
          <a:prstGeom prst="rect">
            <a:avLst/>
          </a:prstGeom>
        </p:spPr>
      </p:pic>
      <p:grpSp>
        <p:nvGrpSpPr>
          <p:cNvPr id="3" name="Danske Progress Bar">
            <a:extLst>
              <a:ext uri="{FF2B5EF4-FFF2-40B4-BE49-F238E27FC236}">
                <a16:creationId xmlns:a16="http://schemas.microsoft.com/office/drawing/2014/main" id="{04614032-8159-EC5D-97CF-FF379F84342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83201" y="3292200"/>
            <a:ext cx="910800" cy="216000"/>
            <a:chOff x="583202" y="3552550"/>
            <a:chExt cx="910800" cy="216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7B1AC39-EC71-0C6C-283B-A3A6E0D715CE}"/>
                </a:ext>
              </a:extLst>
            </p:cNvPr>
            <p:cNvSpPr/>
            <p:nvPr userDrawn="1"/>
          </p:nvSpPr>
          <p:spPr>
            <a:xfrm>
              <a:off x="583202" y="3552550"/>
              <a:ext cx="910800" cy="216000"/>
            </a:xfrm>
            <a:prstGeom prst="rect">
              <a:avLst/>
            </a:prstGeom>
            <a:solidFill>
              <a:srgbClr val="002346"/>
            </a:solidFill>
            <a:ln w="1143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B8D0072-659F-E60E-501C-CB800C5427DB}"/>
                </a:ext>
              </a:extLst>
            </p:cNvPr>
            <p:cNvSpPr/>
            <p:nvPr userDrawn="1"/>
          </p:nvSpPr>
          <p:spPr>
            <a:xfrm>
              <a:off x="1149350" y="3552550"/>
              <a:ext cx="344651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</p:spTree>
    <p:extLst>
      <p:ext uri="{BB962C8B-B14F-4D97-AF65-F5344CB8AC3E}">
        <p14:creationId xmlns:p14="http://schemas.microsoft.com/office/powerpoint/2010/main" val="4159987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69" userDrawn="1">
          <p15:clr>
            <a:srgbClr val="F26B43"/>
          </p15:clr>
        </p15:guide>
        <p15:guide id="2" orient="horz" pos="2205" userDrawn="1">
          <p15:clr>
            <a:srgbClr val="F26B43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Front page/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and 2 background">
            <a:extLst>
              <a:ext uri="{FF2B5EF4-FFF2-40B4-BE49-F238E27FC236}">
                <a16:creationId xmlns:a16="http://schemas.microsoft.com/office/drawing/2014/main" id="{A86E4B51-0519-28B4-3A5C-3E71A13AB0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B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 sz="1400" dirty="0" err="1"/>
          </a:p>
        </p:txBody>
      </p:sp>
      <p:sp>
        <p:nvSpPr>
          <p:cNvPr id="8" name="Picture placeholder">
            <a:extLst>
              <a:ext uri="{FF2B5EF4-FFF2-40B4-BE49-F238E27FC236}">
                <a16:creationId xmlns:a16="http://schemas.microsoft.com/office/drawing/2014/main" id="{1AE2320C-457B-31CA-8DFC-45CCC078000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3206" cy="6858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4" name="Title placeholder">
            <a:extLst>
              <a:ext uri="{FF2B5EF4-FFF2-40B4-BE49-F238E27FC236}">
                <a16:creationId xmlns:a16="http://schemas.microsoft.com/office/drawing/2014/main" id="{AF414D71-95EE-D984-E04D-3736043B72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90900" y="3139200"/>
            <a:ext cx="7277100" cy="1107996"/>
          </a:xfrm>
        </p:spPr>
        <p:txBody>
          <a:bodyPr wrap="square" t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tx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add front page title 36 pt – Max two lines</a:t>
            </a:r>
          </a:p>
        </p:txBody>
      </p:sp>
      <p:sp>
        <p:nvSpPr>
          <p:cNvPr id="5" name="Subtitle placeholder">
            <a:extLst>
              <a:ext uri="{FF2B5EF4-FFF2-40B4-BE49-F238E27FC236}">
                <a16:creationId xmlns:a16="http://schemas.microsoft.com/office/drawing/2014/main" id="{210A560A-CC8D-4E2C-C1B2-6210525064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90900" y="2779241"/>
            <a:ext cx="7277100" cy="180000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subtitle 12 pt</a:t>
            </a:r>
          </a:p>
        </p:txBody>
      </p:sp>
      <p:sp>
        <p:nvSpPr>
          <p:cNvPr id="11" name="Date placeholder">
            <a:extLst>
              <a:ext uri="{FF2B5EF4-FFF2-40B4-BE49-F238E27FC236}">
                <a16:creationId xmlns:a16="http://schemas.microsoft.com/office/drawing/2014/main" id="{EC5E5969-6B71-8452-BE6F-F6453DF7BE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90900" y="404200"/>
            <a:ext cx="7277100" cy="1800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1200" b="0" i="0" noProof="0" dirty="0">
                <a:solidFill>
                  <a:schemeClr val="tx1"/>
                </a:solidFill>
                <a:cs typeface="DanskeRegular"/>
              </a:defRPr>
            </a:lvl1pPr>
          </a:lstStyle>
          <a:p>
            <a:pPr lvl="0">
              <a:spcBef>
                <a:spcPts val="0"/>
              </a:spcBef>
            </a:pPr>
            <a:r>
              <a:rPr lang="en-GB" noProof="0" dirty="0"/>
              <a:t>Click to add date or other information 12 pt</a:t>
            </a:r>
          </a:p>
        </p:txBody>
      </p:sp>
      <p:sp>
        <p:nvSpPr>
          <p:cNvPr id="7" name="Danske Bank Logo">
            <a:extLst>
              <a:ext uri="{FF2B5EF4-FFF2-40B4-BE49-F238E27FC236}">
                <a16:creationId xmlns:a16="http://schemas.microsoft.com/office/drawing/2014/main" id="{075D93C2-2E3B-F07B-F584-2162DDFC60D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90900" y="6274801"/>
            <a:ext cx="1368000" cy="139517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3" name="Danske Progress Bar">
            <a:extLst>
              <a:ext uri="{FF2B5EF4-FFF2-40B4-BE49-F238E27FC236}">
                <a16:creationId xmlns:a16="http://schemas.microsoft.com/office/drawing/2014/main" id="{FCF0FC8B-426F-373F-8D6A-790814BBEAED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583200" y="3293999"/>
            <a:ext cx="910800" cy="216000"/>
          </a:xfrm>
          <a:blipFill>
            <a:blip r:embed="rId3"/>
            <a:srcRect/>
            <a:stretch>
              <a:fillRect l="-233" t="-1" r="-511" b="-275"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2" name="Instruction placeholder">
            <a:extLst>
              <a:ext uri="{FF2B5EF4-FFF2-40B4-BE49-F238E27FC236}">
                <a16:creationId xmlns:a16="http://schemas.microsoft.com/office/drawing/2014/main" id="{6AA344DF-D502-D8C2-7C97-37723827E088}"/>
              </a:ext>
            </a:extLst>
          </p:cNvPr>
          <p:cNvSpPr txBox="1"/>
          <p:nvPr userDrawn="1"/>
        </p:nvSpPr>
        <p:spPr>
          <a:xfrm>
            <a:off x="3390900" y="-607973"/>
            <a:ext cx="697306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16000" indent="-216000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en-GB" sz="1200" noProof="0" dirty="0">
                <a:solidFill>
                  <a:srgbClr val="D7411E"/>
                </a:solidFill>
                <a:latin typeface="+mn-lt"/>
              </a:rPr>
              <a:t>Enter your text in the text placeholder, then move the text placeholder to access the image button.</a:t>
            </a:r>
          </a:p>
          <a:p>
            <a:pPr marL="216000" indent="-216000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en-GB" sz="1200" noProof="0" dirty="0">
                <a:solidFill>
                  <a:srgbClr val="D7411E"/>
                </a:solidFill>
                <a:latin typeface="+mn-lt"/>
              </a:rPr>
              <a:t>Click on the button to insert your image.</a:t>
            </a:r>
          </a:p>
          <a:p>
            <a:pPr marL="216000" indent="-216000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en-GB" sz="1200" noProof="0" dirty="0">
                <a:solidFill>
                  <a:srgbClr val="D7411E"/>
                </a:solidFill>
                <a:latin typeface="+mn-lt"/>
              </a:rPr>
              <a:t>After inserting the image, apply the “Reset” option from the “Home” tab in the “Slides” group.</a:t>
            </a:r>
          </a:p>
        </p:txBody>
      </p:sp>
    </p:spTree>
    <p:extLst>
      <p:ext uri="{BB962C8B-B14F-4D97-AF65-F5344CB8AC3E}">
        <p14:creationId xmlns:p14="http://schemas.microsoft.com/office/powerpoint/2010/main" val="770274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69" userDrawn="1">
          <p15:clr>
            <a:srgbClr val="F26B43"/>
          </p15:clr>
        </p15:guide>
        <p15:guide id="2" orient="horz" pos="2205" userDrawn="1">
          <p15:clr>
            <a:srgbClr val="F26B43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Front page/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and 2 background">
            <a:extLst>
              <a:ext uri="{FF2B5EF4-FFF2-40B4-BE49-F238E27FC236}">
                <a16:creationId xmlns:a16="http://schemas.microsoft.com/office/drawing/2014/main" id="{A35E5D79-F2CC-58A9-796A-3B1923585F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B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 sz="1400" dirty="0" err="1"/>
          </a:p>
        </p:txBody>
      </p:sp>
      <p:sp>
        <p:nvSpPr>
          <p:cNvPr id="8" name="Picture placeholder">
            <a:extLst>
              <a:ext uri="{FF2B5EF4-FFF2-40B4-BE49-F238E27FC236}">
                <a16:creationId xmlns:a16="http://schemas.microsoft.com/office/drawing/2014/main" id="{1AE2320C-457B-31CA-8DFC-45CCC078000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3206" cy="6858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5" name="Subtitle placeholder">
            <a:extLst>
              <a:ext uri="{FF2B5EF4-FFF2-40B4-BE49-F238E27FC236}">
                <a16:creationId xmlns:a16="http://schemas.microsoft.com/office/drawing/2014/main" id="{81FA7D92-C8D4-53C4-259D-1E60207468D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90900" y="4427155"/>
            <a:ext cx="7277100" cy="180000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subtitle 12 pt</a:t>
            </a:r>
          </a:p>
        </p:txBody>
      </p:sp>
      <p:sp>
        <p:nvSpPr>
          <p:cNvPr id="4" name="Title placeholder">
            <a:extLst>
              <a:ext uri="{FF2B5EF4-FFF2-40B4-BE49-F238E27FC236}">
                <a16:creationId xmlns:a16="http://schemas.microsoft.com/office/drawing/2014/main" id="{34FC26E7-CA26-3653-4DF4-3AC480D055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90900" y="3139200"/>
            <a:ext cx="7277100" cy="1107996"/>
          </a:xfrm>
        </p:spPr>
        <p:txBody>
          <a:bodyPr wrap="square" t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tx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add front page title 36 pt – Max two lines</a:t>
            </a:r>
          </a:p>
        </p:txBody>
      </p:sp>
      <p:sp>
        <p:nvSpPr>
          <p:cNvPr id="11" name="Date placeholder">
            <a:extLst>
              <a:ext uri="{FF2B5EF4-FFF2-40B4-BE49-F238E27FC236}">
                <a16:creationId xmlns:a16="http://schemas.microsoft.com/office/drawing/2014/main" id="{EC5E5969-6B71-8452-BE6F-F6453DF7BE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90900" y="404200"/>
            <a:ext cx="7277100" cy="1800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1200" b="0" i="0" noProof="0" dirty="0">
                <a:solidFill>
                  <a:schemeClr val="tx1"/>
                </a:solidFill>
                <a:cs typeface="DanskeRegular"/>
              </a:defRPr>
            </a:lvl1pPr>
          </a:lstStyle>
          <a:p>
            <a:pPr lvl="0">
              <a:spcBef>
                <a:spcPts val="0"/>
              </a:spcBef>
            </a:pPr>
            <a:r>
              <a:rPr lang="en-GB" noProof="0" dirty="0"/>
              <a:t>Click to add date or other information 12 pt</a:t>
            </a:r>
          </a:p>
        </p:txBody>
      </p:sp>
      <p:sp>
        <p:nvSpPr>
          <p:cNvPr id="7" name="Danske Bank Logo">
            <a:extLst>
              <a:ext uri="{FF2B5EF4-FFF2-40B4-BE49-F238E27FC236}">
                <a16:creationId xmlns:a16="http://schemas.microsoft.com/office/drawing/2014/main" id="{075D93C2-2E3B-F07B-F584-2162DDFC60D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90900" y="6274801"/>
            <a:ext cx="1368000" cy="139517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3" name="Danske Progress Bar">
            <a:extLst>
              <a:ext uri="{FF2B5EF4-FFF2-40B4-BE49-F238E27FC236}">
                <a16:creationId xmlns:a16="http://schemas.microsoft.com/office/drawing/2014/main" id="{FCF0FC8B-426F-373F-8D6A-790814BBEAED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583200" y="3293999"/>
            <a:ext cx="910800" cy="216000"/>
          </a:xfrm>
          <a:blipFill>
            <a:blip r:embed="rId3"/>
            <a:srcRect/>
            <a:stretch>
              <a:fillRect l="-233" t="-1" r="-511" b="-275"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2" name="Instruction placeholder">
            <a:extLst>
              <a:ext uri="{FF2B5EF4-FFF2-40B4-BE49-F238E27FC236}">
                <a16:creationId xmlns:a16="http://schemas.microsoft.com/office/drawing/2014/main" id="{C57B826C-D2C7-8198-2595-311CD6FF419B}"/>
              </a:ext>
            </a:extLst>
          </p:cNvPr>
          <p:cNvSpPr txBox="1"/>
          <p:nvPr userDrawn="1"/>
        </p:nvSpPr>
        <p:spPr>
          <a:xfrm>
            <a:off x="3390900" y="-607973"/>
            <a:ext cx="697306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16000" indent="-216000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en-GB" sz="1200" noProof="0" dirty="0">
                <a:solidFill>
                  <a:srgbClr val="D7411E"/>
                </a:solidFill>
                <a:latin typeface="+mn-lt"/>
              </a:rPr>
              <a:t>Enter your text in the text placeholder, then move the text placeholder to access the image button.</a:t>
            </a:r>
          </a:p>
          <a:p>
            <a:pPr marL="216000" indent="-216000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en-GB" sz="1200" noProof="0" dirty="0">
                <a:solidFill>
                  <a:srgbClr val="D7411E"/>
                </a:solidFill>
                <a:latin typeface="+mn-lt"/>
              </a:rPr>
              <a:t>Click on the button to insert your image.</a:t>
            </a:r>
          </a:p>
          <a:p>
            <a:pPr marL="216000" indent="-216000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</a:pPr>
            <a:r>
              <a:rPr lang="en-GB" sz="1200" noProof="0" dirty="0">
                <a:solidFill>
                  <a:srgbClr val="D7411E"/>
                </a:solidFill>
                <a:latin typeface="+mn-lt"/>
              </a:rPr>
              <a:t>After inserting the image, apply the “Reset” option from the “Home” tab in the “Slides” group.</a:t>
            </a:r>
          </a:p>
        </p:txBody>
      </p:sp>
    </p:spTree>
    <p:extLst>
      <p:ext uri="{BB962C8B-B14F-4D97-AF65-F5344CB8AC3E}">
        <p14:creationId xmlns:p14="http://schemas.microsoft.com/office/powerpoint/2010/main" val="2007261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69" userDrawn="1">
          <p15:clr>
            <a:srgbClr val="F26B43"/>
          </p15:clr>
        </p15:guide>
        <p15:guide id="2" orient="horz" pos="2205" userDrawn="1">
          <p15:clr>
            <a:srgbClr val="F26B43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ignature background">
            <a:extLst>
              <a:ext uri="{FF2B5EF4-FFF2-40B4-BE49-F238E27FC236}">
                <a16:creationId xmlns:a16="http://schemas.microsoft.com/office/drawing/2014/main" id="{0FD9E9A5-0B7A-5FDA-971F-C50865C52A1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 sz="1400" dirty="0" err="1"/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D644F6CF-0B96-935B-A7BF-BEEF61D14A7A}"/>
              </a:ext>
            </a:extLst>
          </p:cNvPr>
          <p:cNvSpPr txBox="1"/>
          <p:nvPr userDrawn="1"/>
        </p:nvSpPr>
        <p:spPr>
          <a:xfrm>
            <a:off x="11407900" y="6464300"/>
            <a:ext cx="19990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3239B2C-98F8-4C1E-9839-3A60719FBE17}" type="slidenum">
              <a:rPr lang="en-GB" sz="700" noProof="0" smtClean="0">
                <a:solidFill>
                  <a:schemeClr val="bg1"/>
                </a:solidFill>
                <a:latin typeface="+mn-lt"/>
              </a:rPr>
              <a:t>‹#›</a:t>
            </a:fld>
            <a:endParaRPr lang="en-GB" sz="700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mplate name placeholder">
            <a:extLst>
              <a:ext uri="{FF2B5EF4-FFF2-40B4-BE49-F238E27FC236}">
                <a16:creationId xmlns:a16="http://schemas.microsoft.com/office/drawing/2014/main" id="{F5C1C2D5-649B-1BAB-ACC3-BA426EB69325}"/>
              </a:ext>
            </a:extLst>
          </p:cNvPr>
          <p:cNvSpPr txBox="1"/>
          <p:nvPr userDrawn="1"/>
        </p:nvSpPr>
        <p:spPr>
          <a:xfrm>
            <a:off x="10340270" y="6464300"/>
            <a:ext cx="888206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00" noProof="0" dirty="0">
                <a:solidFill>
                  <a:schemeClr val="bg1"/>
                </a:solidFill>
                <a:latin typeface="+mn-lt"/>
              </a:rPr>
              <a:t>Danske Bank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9679DA7-92D3-1677-4DEC-53EF43A7C2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90900" y="762000"/>
            <a:ext cx="7277100" cy="369332"/>
          </a:xfrm>
        </p:spPr>
        <p:txBody>
          <a:bodyPr wrap="square">
            <a:spAutoFit/>
          </a:bodyPr>
          <a:lstStyle>
            <a:lvl1pPr marL="648000" indent="-648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24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add agenda – font size DB Regular 24 pt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584200" y="762000"/>
            <a:ext cx="2616200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>
              <a:lnSpc>
                <a:spcPct val="100000"/>
              </a:lnSpc>
              <a:defRPr sz="2400" b="0" i="0">
                <a:solidFill>
                  <a:schemeClr val="bg1"/>
                </a:solidFill>
                <a:latin typeface="+mj-lt"/>
                <a:cs typeface="DanskeRegular"/>
              </a:defRPr>
            </a:lvl1pPr>
          </a:lstStyle>
          <a:p>
            <a:r>
              <a:rPr lang="en-GB" noProof="0" dirty="0"/>
              <a:t>Agenda</a:t>
            </a:r>
          </a:p>
        </p:txBody>
      </p:sp>
      <p:grpSp>
        <p:nvGrpSpPr>
          <p:cNvPr id="5" name="Danske Progress Bar">
            <a:extLst>
              <a:ext uri="{FF2B5EF4-FFF2-40B4-BE49-F238E27FC236}">
                <a16:creationId xmlns:a16="http://schemas.microsoft.com/office/drawing/2014/main" id="{0349DB4E-1504-917F-BF63-D94017DC34A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51800" y="404200"/>
            <a:ext cx="756000" cy="180000"/>
            <a:chOff x="583202" y="3552550"/>
            <a:chExt cx="910800" cy="216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EAD45CF-3930-BC84-7B15-F152D6EFC888}"/>
                </a:ext>
              </a:extLst>
            </p:cNvPr>
            <p:cNvSpPr/>
            <p:nvPr userDrawn="1"/>
          </p:nvSpPr>
          <p:spPr>
            <a:xfrm>
              <a:off x="583202" y="3552550"/>
              <a:ext cx="910800" cy="216000"/>
            </a:xfrm>
            <a:prstGeom prst="rect">
              <a:avLst/>
            </a:prstGeom>
            <a:solidFill>
              <a:srgbClr val="002346"/>
            </a:solidFill>
            <a:ln w="1143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DE3CDD2-506E-DCE1-1E9C-0407D3D66552}"/>
                </a:ext>
              </a:extLst>
            </p:cNvPr>
            <p:cNvSpPr/>
            <p:nvPr userDrawn="1"/>
          </p:nvSpPr>
          <p:spPr>
            <a:xfrm>
              <a:off x="1149350" y="3552550"/>
              <a:ext cx="344651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</p:spTree>
    <p:extLst>
      <p:ext uri="{BB962C8B-B14F-4D97-AF65-F5344CB8AC3E}">
        <p14:creationId xmlns:p14="http://schemas.microsoft.com/office/powerpoint/2010/main" val="20766063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Agenda">
    <p:bg>
      <p:bgPr>
        <a:solidFill>
          <a:srgbClr val="EBE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87E6A11-8417-5C18-0C82-1F28C43E3A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90900" y="762000"/>
            <a:ext cx="7277100" cy="369332"/>
          </a:xfrm>
        </p:spPr>
        <p:txBody>
          <a:bodyPr wrap="square">
            <a:spAutoFit/>
          </a:bodyPr>
          <a:lstStyle>
            <a:lvl1pPr marL="648000" indent="-648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2400">
                <a:solidFill>
                  <a:srgbClr val="002346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add agenda – font size DB Regular 24 pt</a:t>
            </a:r>
          </a:p>
        </p:txBody>
      </p:sp>
      <p:sp>
        <p:nvSpPr>
          <p:cNvPr id="3" name="Title placeholder">
            <a:extLst>
              <a:ext uri="{FF2B5EF4-FFF2-40B4-BE49-F238E27FC236}">
                <a16:creationId xmlns:a16="http://schemas.microsoft.com/office/drawing/2014/main" id="{966000AC-5D48-538B-32A5-11DDA3E895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62000"/>
            <a:ext cx="2616200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>
              <a:lnSpc>
                <a:spcPct val="100000"/>
              </a:lnSpc>
              <a:defRPr sz="2400" b="0" i="0">
                <a:solidFill>
                  <a:srgbClr val="002346"/>
                </a:solidFill>
                <a:latin typeface="+mj-lt"/>
                <a:cs typeface="DanskeRegular"/>
              </a:defRPr>
            </a:lvl1pPr>
          </a:lstStyle>
          <a:p>
            <a:r>
              <a:rPr lang="en-GB" noProof="0" dirty="0"/>
              <a:t>Agenda</a:t>
            </a:r>
          </a:p>
        </p:txBody>
      </p:sp>
      <p:grpSp>
        <p:nvGrpSpPr>
          <p:cNvPr id="6" name="Danske Progress Bar">
            <a:extLst>
              <a:ext uri="{FF2B5EF4-FFF2-40B4-BE49-F238E27FC236}">
                <a16:creationId xmlns:a16="http://schemas.microsoft.com/office/drawing/2014/main" id="{DA9EAFD0-C645-29A6-79BC-4E59AD35B36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2D3C334-527A-883C-29CB-71AD1FE1A74D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EA5E331-FD15-E16C-D4DF-7AA0B20431F2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A5BF7FD-2C27-C4CD-14C4-4F1C5DCD0951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6CC74DB-16E9-B4FE-3259-170E5DF6B521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145010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Breaker with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rogress pattern">
            <a:extLst>
              <a:ext uri="{FF2B5EF4-FFF2-40B4-BE49-F238E27FC236}">
                <a16:creationId xmlns:a16="http://schemas.microsoft.com/office/drawing/2014/main" id="{27B3EED9-E1D6-B5E1-4905-4321E58DE3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D25269F1-24EC-52EB-2C3A-ADF3810EA0BD}"/>
              </a:ext>
            </a:extLst>
          </p:cNvPr>
          <p:cNvSpPr txBox="1"/>
          <p:nvPr userDrawn="1"/>
        </p:nvSpPr>
        <p:spPr>
          <a:xfrm>
            <a:off x="11407900" y="6464300"/>
            <a:ext cx="19990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3239B2C-98F8-4C1E-9839-3A60719FBE17}" type="slidenum">
              <a:rPr lang="en-GB" sz="700" noProof="0" smtClean="0">
                <a:solidFill>
                  <a:schemeClr val="tx1"/>
                </a:solidFill>
                <a:latin typeface="+mn-lt"/>
              </a:rPr>
              <a:t>‹#›</a:t>
            </a:fld>
            <a:endParaRPr lang="en-GB" sz="700" noProof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mplate name placeholder">
            <a:extLst>
              <a:ext uri="{FF2B5EF4-FFF2-40B4-BE49-F238E27FC236}">
                <a16:creationId xmlns:a16="http://schemas.microsoft.com/office/drawing/2014/main" id="{F9B886BE-AB98-A224-55BF-72B049BBF122}"/>
              </a:ext>
            </a:extLst>
          </p:cNvPr>
          <p:cNvSpPr txBox="1"/>
          <p:nvPr userDrawn="1"/>
        </p:nvSpPr>
        <p:spPr>
          <a:xfrm>
            <a:off x="10340270" y="6464300"/>
            <a:ext cx="888206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00" noProof="0" dirty="0">
                <a:solidFill>
                  <a:schemeClr val="tx1"/>
                </a:solidFill>
                <a:latin typeface="+mn-lt"/>
              </a:rPr>
              <a:t>Danske Bank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E5DF2541-55DC-9755-7C6D-7FD2DA9370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51100" y="4162957"/>
            <a:ext cx="7289800" cy="180000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subtitle 12 pt</a:t>
            </a:r>
          </a:p>
        </p:txBody>
      </p:sp>
      <p:sp>
        <p:nvSpPr>
          <p:cNvPr id="6" name="Title placeholder">
            <a:extLst>
              <a:ext uri="{FF2B5EF4-FFF2-40B4-BE49-F238E27FC236}">
                <a16:creationId xmlns:a16="http://schemas.microsoft.com/office/drawing/2014/main" id="{64CD194B-D5B4-6CBB-B79C-1655503054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51100" y="2875002"/>
            <a:ext cx="7289800" cy="1107996"/>
          </a:xfrm>
        </p:spPr>
        <p:txBody>
          <a:bodyPr wrap="square" anchor="t">
            <a:spAutoFit/>
          </a:bodyPr>
          <a:lstStyle>
            <a:lvl1pPr algn="ctr">
              <a:lnSpc>
                <a:spcPct val="100000"/>
              </a:lnSpc>
              <a:buFontTx/>
              <a:buNone/>
              <a:defRPr sz="3600">
                <a:solidFill>
                  <a:schemeClr val="tx1"/>
                </a:solidFill>
                <a:latin typeface="+mj-lt"/>
              </a:defRPr>
            </a:lvl1pPr>
            <a:lvl2pPr marL="0" indent="0">
              <a:buFontTx/>
              <a:buNone/>
              <a:defRPr sz="3600"/>
            </a:lvl2pPr>
            <a:lvl3pPr marL="188550" indent="0">
              <a:buFontTx/>
              <a:buNone/>
              <a:defRPr sz="3600"/>
            </a:lvl3pPr>
            <a:lvl4pPr marL="368550" indent="0">
              <a:buFontTx/>
              <a:buNone/>
              <a:defRPr sz="3600"/>
            </a:lvl4pPr>
            <a:lvl5pPr marL="548550" indent="0">
              <a:buFontTx/>
              <a:buNone/>
              <a:defRPr sz="3600"/>
            </a:lvl5pPr>
          </a:lstStyle>
          <a:p>
            <a:pPr lvl="0"/>
            <a:r>
              <a:rPr lang="en-GB" noProof="0" dirty="0"/>
              <a:t>Click to add breaker</a:t>
            </a:r>
            <a:br>
              <a:rPr lang="en-GB" noProof="0" dirty="0"/>
            </a:br>
            <a:r>
              <a:rPr lang="en-GB" noProof="0" dirty="0"/>
              <a:t>title 36 pt</a:t>
            </a:r>
          </a:p>
        </p:txBody>
      </p:sp>
      <p:grpSp>
        <p:nvGrpSpPr>
          <p:cNvPr id="5" name="Danske Progress Bar">
            <a:extLst>
              <a:ext uri="{FF2B5EF4-FFF2-40B4-BE49-F238E27FC236}">
                <a16:creationId xmlns:a16="http://schemas.microsoft.com/office/drawing/2014/main" id="{D1C04E31-8336-B425-A8E6-EF9C8054C41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21824F3-69ED-47EC-693B-E01EF6A5C4ED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8D6E813-1A5F-21DE-2D4D-65D522A272DE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810A09F-AE21-0E22-8878-AF4E525B9A65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E2DEFC6-81E7-FBF6-7528-A18C41F6601D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3399307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Breaker with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rogress pattern">
            <a:extLst>
              <a:ext uri="{FF2B5EF4-FFF2-40B4-BE49-F238E27FC236}">
                <a16:creationId xmlns:a16="http://schemas.microsoft.com/office/drawing/2014/main" id="{3A9ACD17-393A-33CC-0049-5031250D7D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25979152-337C-1371-A368-37CE1C81B884}"/>
              </a:ext>
            </a:extLst>
          </p:cNvPr>
          <p:cNvSpPr txBox="1"/>
          <p:nvPr userDrawn="1"/>
        </p:nvSpPr>
        <p:spPr>
          <a:xfrm>
            <a:off x="11407900" y="6464300"/>
            <a:ext cx="199900" cy="107722"/>
          </a:xfrm>
          <a:prstGeom prst="rect">
            <a:avLst/>
          </a:prstGeom>
          <a:solidFill>
            <a:srgbClr val="EBEBE6"/>
          </a:solidFill>
        </p:spPr>
        <p:txBody>
          <a:bodyPr wrap="square" lIns="0" tIns="0" rIns="0" bIns="0" rtlCol="0">
            <a:spAutoFit/>
          </a:bodyPr>
          <a:lstStyle/>
          <a:p>
            <a:pPr algn="r"/>
            <a:fld id="{E3239B2C-98F8-4C1E-9839-3A60719FBE17}" type="slidenum">
              <a:rPr lang="en-GB" sz="700" noProof="0" smtClean="0">
                <a:solidFill>
                  <a:schemeClr val="tx1"/>
                </a:solidFill>
                <a:latin typeface="+mn-lt"/>
              </a:rPr>
              <a:t>‹#›</a:t>
            </a:fld>
            <a:endParaRPr lang="en-GB" sz="700" noProof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mplate name placeholder">
            <a:extLst>
              <a:ext uri="{FF2B5EF4-FFF2-40B4-BE49-F238E27FC236}">
                <a16:creationId xmlns:a16="http://schemas.microsoft.com/office/drawing/2014/main" id="{5381FCFE-1ED8-609D-E678-B1C2F7D63145}"/>
              </a:ext>
            </a:extLst>
          </p:cNvPr>
          <p:cNvSpPr txBox="1"/>
          <p:nvPr userDrawn="1"/>
        </p:nvSpPr>
        <p:spPr>
          <a:xfrm>
            <a:off x="10340270" y="6464300"/>
            <a:ext cx="888206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00" noProof="0" dirty="0">
                <a:solidFill>
                  <a:schemeClr val="tx1"/>
                </a:solidFill>
                <a:latin typeface="+mn-lt"/>
              </a:rPr>
              <a:t>Danske Bank</a:t>
            </a:r>
          </a:p>
        </p:txBody>
      </p:sp>
      <p:sp>
        <p:nvSpPr>
          <p:cNvPr id="8" name="Subtitle placeholder">
            <a:extLst>
              <a:ext uri="{FF2B5EF4-FFF2-40B4-BE49-F238E27FC236}">
                <a16:creationId xmlns:a16="http://schemas.microsoft.com/office/drawing/2014/main" id="{3B8DE5FC-7F2A-9529-FBDE-B3B2F54613E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84200" y="4162957"/>
            <a:ext cx="7289800" cy="180000"/>
          </a:xfrm>
        </p:spPr>
        <p:txBody>
          <a:bodyPr/>
          <a:lstStyle>
            <a:lvl1pPr algn="l">
              <a:buFontTx/>
              <a:buNone/>
              <a:defRPr sz="1200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subtitle 12 pt</a:t>
            </a:r>
          </a:p>
        </p:txBody>
      </p:sp>
      <p:sp>
        <p:nvSpPr>
          <p:cNvPr id="9" name="Title placeholder">
            <a:extLst>
              <a:ext uri="{FF2B5EF4-FFF2-40B4-BE49-F238E27FC236}">
                <a16:creationId xmlns:a16="http://schemas.microsoft.com/office/drawing/2014/main" id="{C9B34B74-8012-98C9-6CEF-5645B64E46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2875002"/>
            <a:ext cx="7289800" cy="1107996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buFontTx/>
              <a:buNone/>
              <a:defRPr sz="3600">
                <a:solidFill>
                  <a:schemeClr val="tx1"/>
                </a:solidFill>
                <a:latin typeface="+mj-lt"/>
              </a:defRPr>
            </a:lvl1pPr>
            <a:lvl2pPr marL="0" indent="0">
              <a:buFontTx/>
              <a:buNone/>
              <a:defRPr sz="3600"/>
            </a:lvl2pPr>
            <a:lvl3pPr marL="188550" indent="0">
              <a:buFontTx/>
              <a:buNone/>
              <a:defRPr sz="3600"/>
            </a:lvl3pPr>
            <a:lvl4pPr marL="368550" indent="0">
              <a:buFontTx/>
              <a:buNone/>
              <a:defRPr sz="3600"/>
            </a:lvl4pPr>
            <a:lvl5pPr marL="548550" indent="0">
              <a:buFontTx/>
              <a:buNone/>
              <a:defRPr sz="3600"/>
            </a:lvl5pPr>
          </a:lstStyle>
          <a:p>
            <a:pPr lvl="0"/>
            <a:r>
              <a:rPr lang="en-GB" noProof="0" dirty="0"/>
              <a:t>Click to add breaker</a:t>
            </a:r>
            <a:br>
              <a:rPr lang="en-GB" noProof="0" dirty="0"/>
            </a:br>
            <a:r>
              <a:rPr lang="en-GB" noProof="0" dirty="0"/>
              <a:t>title 36 pt</a:t>
            </a:r>
          </a:p>
        </p:txBody>
      </p:sp>
      <p:grpSp>
        <p:nvGrpSpPr>
          <p:cNvPr id="4" name="Danske Progress Bar">
            <a:extLst>
              <a:ext uri="{FF2B5EF4-FFF2-40B4-BE49-F238E27FC236}">
                <a16:creationId xmlns:a16="http://schemas.microsoft.com/office/drawing/2014/main" id="{D6BE729D-BE7B-1FED-49E0-A41A0DF9BE0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CBB3866-6DB5-7DF1-7F97-72CD8D771F8C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4DC063B-E9E2-DB2D-488C-8125DB02A96E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AB7121C-E13F-27FB-B72F-26FEB435C1DE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3521BA6-947F-A524-8A4F-1C154F16B356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12181853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rce placeholder">
            <a:extLst>
              <a:ext uri="{FF2B5EF4-FFF2-40B4-BE49-F238E27FC236}">
                <a16:creationId xmlns:a16="http://schemas.microsoft.com/office/drawing/2014/main" id="{3897CD09-F298-A688-AD0E-33207E28C0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200" y="6464300"/>
            <a:ext cx="7290081" cy="215444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US" sz="700" kern="1200" spc="-10" dirty="0" smtClean="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2700" lvl="0" indent="0" algn="l" defTabSz="914400" rtl="0" eaLnBrk="1" latinLnBrk="0" hangingPunct="1">
              <a:lnSpc>
                <a:spcPct val="100000"/>
              </a:lnSpc>
              <a:spcBef>
                <a:spcPts val="100"/>
              </a:spcBef>
              <a:buFont typeface="DanskeRegular" panose="020B0604020202020204" pitchFamily="34" charset="0"/>
              <a:buNone/>
            </a:pPr>
            <a:r>
              <a:rPr lang="en-GB" noProof="0" dirty="0"/>
              <a:t>Click to add source 7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F169474-46CE-701B-272B-535950042B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4200" y="1816100"/>
            <a:ext cx="11023600" cy="44577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2pPr>
            <a:lvl3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3pPr>
            <a:lvl4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4pPr>
            <a:lvl5pPr>
              <a:lnSpc>
                <a:spcPct val="100000"/>
              </a:lnSpc>
              <a:defRPr sz="1400">
                <a:solidFill>
                  <a:srgbClr val="002346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D6416C7C-AAC8-267B-4FB2-663E7CF42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>
              <a:lnSpc>
                <a:spcPct val="100000"/>
              </a:lnSpc>
              <a:defRPr sz="2400">
                <a:solidFill>
                  <a:srgbClr val="002346"/>
                </a:solidFill>
              </a:defRPr>
            </a:lvl1pPr>
          </a:lstStyle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6" name="Subtitle placeholder">
            <a:extLst>
              <a:ext uri="{FF2B5EF4-FFF2-40B4-BE49-F238E27FC236}">
                <a16:creationId xmlns:a16="http://schemas.microsoft.com/office/drawing/2014/main" id="{37C0EEEC-D96A-9072-6427-ABA1BF24D5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04200"/>
            <a:ext cx="10080000" cy="180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dirty="0"/>
              <a:t>Click to add subtitle 12 pt</a:t>
            </a:r>
          </a:p>
        </p:txBody>
      </p:sp>
      <p:grpSp>
        <p:nvGrpSpPr>
          <p:cNvPr id="10" name="Danske Progress Bar">
            <a:extLst>
              <a:ext uri="{FF2B5EF4-FFF2-40B4-BE49-F238E27FC236}">
                <a16:creationId xmlns:a16="http://schemas.microsoft.com/office/drawing/2014/main" id="{9DB6B5AC-9655-948B-A948-92E4088C7D1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48800" y="404200"/>
            <a:ext cx="756000" cy="180000"/>
            <a:chOff x="3635411" y="3012498"/>
            <a:chExt cx="759000" cy="1800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B25237C-F721-647B-84DD-BCF4E38CBF0F}"/>
                </a:ext>
              </a:extLst>
            </p:cNvPr>
            <p:cNvGrpSpPr/>
            <p:nvPr/>
          </p:nvGrpSpPr>
          <p:grpSpPr>
            <a:xfrm>
              <a:off x="3635411" y="3012498"/>
              <a:ext cx="759000" cy="180000"/>
              <a:chOff x="583202" y="3552550"/>
              <a:chExt cx="910800" cy="2160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40E1951-2A32-4870-2F96-64514E3564CA}"/>
                  </a:ext>
                </a:extLst>
              </p:cNvPr>
              <p:cNvSpPr/>
              <p:nvPr userDrawn="1"/>
            </p:nvSpPr>
            <p:spPr>
              <a:xfrm>
                <a:off x="583202" y="3552550"/>
                <a:ext cx="910800" cy="216000"/>
              </a:xfrm>
              <a:prstGeom prst="rect">
                <a:avLst/>
              </a:prstGeom>
              <a:solidFill>
                <a:srgbClr val="002346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8300A4B-C14A-33E7-129C-84C92CC85A48}"/>
                  </a:ext>
                </a:extLst>
              </p:cNvPr>
              <p:cNvSpPr/>
              <p:nvPr userDrawn="1"/>
            </p:nvSpPr>
            <p:spPr>
              <a:xfrm>
                <a:off x="1149350" y="3552550"/>
                <a:ext cx="344651" cy="21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B6AAF4-5714-1486-C225-ED2DBDF1D5E8}"/>
                </a:ext>
              </a:extLst>
            </p:cNvPr>
            <p:cNvSpPr/>
            <p:nvPr/>
          </p:nvSpPr>
          <p:spPr>
            <a:xfrm>
              <a:off x="3635411" y="3012498"/>
              <a:ext cx="759000" cy="180000"/>
            </a:xfrm>
            <a:prstGeom prst="rect">
              <a:avLst/>
            </a:prstGeom>
            <a:noFill/>
            <a:ln w="11430">
              <a:solidFill>
                <a:srgbClr val="002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 dirty="0"/>
            </a:p>
          </p:txBody>
        </p:sp>
      </p:grpSp>
    </p:spTree>
    <p:extLst>
      <p:ext uri="{BB962C8B-B14F-4D97-AF65-F5344CB8AC3E}">
        <p14:creationId xmlns:p14="http://schemas.microsoft.com/office/powerpoint/2010/main" val="3070724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hyperlink" Target="https://brandcenter.danskebank.com/document/77#/layout-principles/presentations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563DAB2A-7FDA-3715-B01A-BC3A655E713F}"/>
              </a:ext>
            </a:extLst>
          </p:cNvPr>
          <p:cNvSpPr txBox="1"/>
          <p:nvPr userDrawn="1"/>
        </p:nvSpPr>
        <p:spPr>
          <a:xfrm>
            <a:off x="11407900" y="6464300"/>
            <a:ext cx="19990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3239B2C-98F8-4C1E-9839-3A60719FBE17}" type="slidenum">
              <a:rPr lang="en-GB" sz="700" noProof="0" smtClean="0">
                <a:solidFill>
                  <a:schemeClr val="tx1"/>
                </a:solidFill>
                <a:latin typeface="+mn-lt"/>
              </a:rPr>
              <a:t>‹#›</a:t>
            </a:fld>
            <a:endParaRPr lang="en-GB" sz="700" noProof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mplate name placeholder">
            <a:extLst>
              <a:ext uri="{FF2B5EF4-FFF2-40B4-BE49-F238E27FC236}">
                <a16:creationId xmlns:a16="http://schemas.microsoft.com/office/drawing/2014/main" id="{07C81C74-6CE3-3A15-8E7B-63995CC3A83F}"/>
              </a:ext>
            </a:extLst>
          </p:cNvPr>
          <p:cNvSpPr txBox="1"/>
          <p:nvPr userDrawn="1"/>
        </p:nvSpPr>
        <p:spPr>
          <a:xfrm>
            <a:off x="10340270" y="6464300"/>
            <a:ext cx="888206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00" noProof="0" dirty="0">
                <a:solidFill>
                  <a:schemeClr val="tx1"/>
                </a:solidFill>
                <a:latin typeface="+mn-lt"/>
              </a:rPr>
              <a:t>Danske Bank</a:t>
            </a:r>
          </a:p>
        </p:txBody>
      </p:sp>
      <p:sp>
        <p:nvSpPr>
          <p:cNvPr id="100" name="Content placeholder">
            <a:extLst>
              <a:ext uri="{FF2B5EF4-FFF2-40B4-BE49-F238E27FC236}">
                <a16:creationId xmlns:a16="http://schemas.microsoft.com/office/drawing/2014/main" id="{31A21913-CA64-3A70-A94F-8AB4B01EE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1816100"/>
            <a:ext cx="11023600" cy="44577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GB" noProof="0" dirty="0"/>
              <a:t>Click to edit Master text styles 14 pt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1EBD8C4D-A840-26BD-0043-794A944AD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759487"/>
            <a:ext cx="11023600" cy="7473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noProof="0" dirty="0"/>
              <a:t>Click to add slide title – font size DB Regular 24 pt</a:t>
            </a:r>
            <a:br>
              <a:rPr lang="en-GB" noProof="0" dirty="0"/>
            </a:br>
            <a:r>
              <a:rPr lang="en-GB" noProof="0" dirty="0"/>
              <a:t>Max two lines</a:t>
            </a:r>
          </a:p>
        </p:txBody>
      </p:sp>
      <p:sp>
        <p:nvSpPr>
          <p:cNvPr id="3" name="Template version label">
            <a:hlinkClick r:id="rId27"/>
            <a:extLst>
              <a:ext uri="{FF2B5EF4-FFF2-40B4-BE49-F238E27FC236}">
                <a16:creationId xmlns:a16="http://schemas.microsoft.com/office/drawing/2014/main" id="{72A8AC2F-AE63-B220-0E6B-3F9885099E0F}"/>
              </a:ext>
            </a:extLst>
          </p:cNvPr>
          <p:cNvSpPr txBox="1"/>
          <p:nvPr userDrawn="1"/>
        </p:nvSpPr>
        <p:spPr>
          <a:xfrm>
            <a:off x="0" y="-546418"/>
            <a:ext cx="265457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a-DK" sz="800" dirty="0">
                <a:latin typeface="DanskeRegular" pitchFamily="2" charset="0"/>
              </a:rPr>
              <a:t>Template name: </a:t>
            </a:r>
            <a:r>
              <a:rPr lang="da-DK" sz="800" b="1" dirty="0">
                <a:latin typeface="DanskeRegular" pitchFamily="2" charset="0"/>
              </a:rPr>
              <a:t>Danske Bank Master Template</a:t>
            </a:r>
          </a:p>
          <a:p>
            <a:r>
              <a:rPr lang="da-DK" sz="800" b="0" dirty="0">
                <a:latin typeface="DanskeRegular" pitchFamily="2" charset="0"/>
              </a:rPr>
              <a:t>Template version: </a:t>
            </a:r>
            <a:r>
              <a:rPr lang="da-DK" sz="800" b="1" dirty="0">
                <a:latin typeface="DanskeRegular" pitchFamily="2" charset="0"/>
              </a:rPr>
              <a:t>3.1</a:t>
            </a:r>
          </a:p>
          <a:p>
            <a:r>
              <a:rPr lang="da-DK" sz="800" b="0" dirty="0">
                <a:latin typeface="DanskeRegular" pitchFamily="2" charset="0"/>
              </a:rPr>
              <a:t>Version date: </a:t>
            </a:r>
            <a:r>
              <a:rPr lang="da-DK" sz="800" b="1" dirty="0">
                <a:latin typeface="DanskeRegular" pitchFamily="2" charset="0"/>
              </a:rPr>
              <a:t>14-07-2025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z="800" u="sng" dirty="0">
                <a:solidFill>
                  <a:srgbClr val="000000"/>
                </a:solidFill>
                <a:effectLst/>
                <a:latin typeface="DanskeRegular" pitchFamily="2" charset="0"/>
                <a:ea typeface="Times New Roman" panose="02020603050405020304" pitchFamily="18" charset="0"/>
                <a:cs typeface="Aptos" panose="020B0004020202020204" pitchFamily="34" charset="0"/>
                <a:hlinkClick r:id="rId27"/>
              </a:rPr>
              <a:t>Presentations – Visual identity – Danske Bank Brandcenter</a:t>
            </a:r>
            <a:endParaRPr lang="da-DK" sz="800" b="1" dirty="0">
              <a:latin typeface="Danske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396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03" r:id="rId3"/>
    <p:sldLayoutId id="2147483716" r:id="rId4"/>
    <p:sldLayoutId id="2147483705" r:id="rId5"/>
    <p:sldLayoutId id="214748370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717" r:id="rId17"/>
    <p:sldLayoutId id="2147483683" r:id="rId18"/>
    <p:sldLayoutId id="2147483684" r:id="rId19"/>
    <p:sldLayoutId id="2147483685" r:id="rId20"/>
    <p:sldLayoutId id="2147483688" r:id="rId21"/>
    <p:sldLayoutId id="2147483722" r:id="rId22"/>
    <p:sldLayoutId id="2147483723" r:id="rId23"/>
    <p:sldLayoutId id="2147483721" r:id="rId24"/>
    <p:sldLayoutId id="2147483702" r:id="rId2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kern="1200">
          <a:solidFill>
            <a:srgbClr val="002346"/>
          </a:solidFill>
          <a:latin typeface="+mj-lt"/>
          <a:ea typeface="DanskeRegular" panose="020B0604030504040204" pitchFamily="34" charset="0"/>
          <a:cs typeface="DanskeRegular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DanskeRegular" panose="020B0604020202020204" pitchFamily="34" charset="0"/>
        <a:buNone/>
        <a:defRPr sz="1400" kern="1200">
          <a:solidFill>
            <a:srgbClr val="002346"/>
          </a:solidFill>
          <a:latin typeface="+mn-lt"/>
          <a:ea typeface="DanskeRegular" panose="020B0604030504040204" pitchFamily="34" charset="0"/>
          <a:cs typeface="DanskeRegular" panose="020B0604030504040204" pitchFamily="34" charset="0"/>
        </a:defRPr>
      </a:lvl1pPr>
      <a:lvl2pPr marL="171450" indent="-171450" algn="l" defTabSz="914400" rtl="0" eaLnBrk="1" latinLnBrk="0" hangingPunct="1">
        <a:lnSpc>
          <a:spcPct val="100000"/>
        </a:lnSpc>
        <a:spcBef>
          <a:spcPts val="0"/>
        </a:spcBef>
        <a:buFont typeface="DanskeRegular" panose="020B0604020202020204" pitchFamily="34" charset="0"/>
        <a:buChar char="•"/>
        <a:defRPr sz="1400" kern="1200">
          <a:solidFill>
            <a:srgbClr val="002346"/>
          </a:solidFill>
          <a:latin typeface="+mn-lt"/>
          <a:ea typeface="DanskeRegular" panose="020B0604030504040204" pitchFamily="34" charset="0"/>
          <a:cs typeface="DanskeRegular" panose="020B0604030504040204" pitchFamily="34" charset="0"/>
        </a:defRPr>
      </a:lvl2pPr>
      <a:lvl3pPr marL="360000" indent="-171450" algn="l" defTabSz="914400" rtl="0" eaLnBrk="1" latinLnBrk="0" hangingPunct="1">
        <a:lnSpc>
          <a:spcPct val="100000"/>
        </a:lnSpc>
        <a:spcBef>
          <a:spcPts val="0"/>
        </a:spcBef>
        <a:buFont typeface="DanskeRegular" pitchFamily="2" charset="0"/>
        <a:buChar char="–"/>
        <a:defRPr sz="1400" kern="1200">
          <a:solidFill>
            <a:srgbClr val="002346"/>
          </a:solidFill>
          <a:latin typeface="+mn-lt"/>
          <a:ea typeface="DanskeRegular" panose="020B0604030504040204" pitchFamily="34" charset="0"/>
          <a:cs typeface="DanskeRegular" panose="020B0604030504040204" pitchFamily="34" charset="0"/>
        </a:defRPr>
      </a:lvl3pPr>
      <a:lvl4pPr marL="540000" indent="-171450" algn="l" defTabSz="914400" rtl="0" eaLnBrk="1" latinLnBrk="0" hangingPunct="1">
        <a:lnSpc>
          <a:spcPct val="100000"/>
        </a:lnSpc>
        <a:spcBef>
          <a:spcPts val="0"/>
        </a:spcBef>
        <a:buFont typeface="DanskeRegular" pitchFamily="2" charset="0"/>
        <a:buChar char="–"/>
        <a:defRPr sz="1400" kern="1200">
          <a:solidFill>
            <a:srgbClr val="002346"/>
          </a:solidFill>
          <a:latin typeface="+mn-lt"/>
          <a:ea typeface="DanskeRegular" panose="020B0604030504040204" pitchFamily="34" charset="0"/>
          <a:cs typeface="DanskeRegular" panose="020B0604030504040204" pitchFamily="34" charset="0"/>
        </a:defRPr>
      </a:lvl4pPr>
      <a:lvl5pPr marL="720000" indent="-171450" algn="l" defTabSz="914400" rtl="0" eaLnBrk="1" latinLnBrk="0" hangingPunct="1">
        <a:lnSpc>
          <a:spcPct val="100000"/>
        </a:lnSpc>
        <a:spcBef>
          <a:spcPts val="0"/>
        </a:spcBef>
        <a:buFont typeface="DanskeRegular" pitchFamily="2" charset="0"/>
        <a:buChar char="–"/>
        <a:defRPr sz="1400" kern="1200">
          <a:solidFill>
            <a:srgbClr val="002346"/>
          </a:solidFill>
          <a:latin typeface="+mn-lt"/>
          <a:ea typeface="DanskeRegular" panose="020B0604030504040204" pitchFamily="34" charset="0"/>
          <a:cs typeface="DanskeRegular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DanskeRegular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DanskeRegular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DanskeRegular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DanskeRegular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842" userDrawn="1">
          <p15:clr>
            <a:srgbClr val="A4A3A4"/>
          </p15:clr>
        </p15:guide>
        <p15:guide id="3" orient="horz" pos="1144" userDrawn="1">
          <p15:clr>
            <a:srgbClr val="F26B43"/>
          </p15:clr>
        </p15:guide>
        <p15:guide id="4" orient="horz" pos="1755" userDrawn="1">
          <p15:clr>
            <a:srgbClr val="A4A3A4"/>
          </p15:clr>
        </p15:guide>
        <p15:guide id="5" pos="956" userDrawn="1">
          <p15:clr>
            <a:srgbClr val="A4A3A4"/>
          </p15:clr>
        </p15:guide>
        <p15:guide id="6" pos="1430" userDrawn="1">
          <p15:clr>
            <a:srgbClr val="A4A3A4"/>
          </p15:clr>
        </p15:guide>
        <p15:guide id="7" pos="1544" userDrawn="1">
          <p15:clr>
            <a:srgbClr val="A4A3A4"/>
          </p15:clr>
        </p15:guide>
        <p15:guide id="8" pos="2018" userDrawn="1">
          <p15:clr>
            <a:srgbClr val="A4A3A4"/>
          </p15:clr>
        </p15:guide>
        <p15:guide id="9" pos="2132" userDrawn="1">
          <p15:clr>
            <a:srgbClr val="A4A3A4"/>
          </p15:clr>
        </p15:guide>
        <p15:guide id="10" pos="2607" userDrawn="1">
          <p15:clr>
            <a:srgbClr val="A4A3A4"/>
          </p15:clr>
        </p15:guide>
        <p15:guide id="11" pos="2720" userDrawn="1">
          <p15:clr>
            <a:srgbClr val="A4A3A4"/>
          </p15:clr>
        </p15:guide>
        <p15:guide id="12" pos="3195" userDrawn="1">
          <p15:clr>
            <a:srgbClr val="A4A3A4"/>
          </p15:clr>
        </p15:guide>
        <p15:guide id="13" pos="3308" userDrawn="1">
          <p15:clr>
            <a:srgbClr val="A4A3A4"/>
          </p15:clr>
        </p15:guide>
        <p15:guide id="14" pos="3783" userDrawn="1">
          <p15:clr>
            <a:srgbClr val="A4A3A4"/>
          </p15:clr>
        </p15:guide>
        <p15:guide id="15" pos="3896" userDrawn="1">
          <p15:clr>
            <a:srgbClr val="A4A3A4"/>
          </p15:clr>
        </p15:guide>
        <p15:guide id="16" pos="4371" userDrawn="1">
          <p15:clr>
            <a:srgbClr val="A4A3A4"/>
          </p15:clr>
        </p15:guide>
        <p15:guide id="17" pos="4484" userDrawn="1">
          <p15:clr>
            <a:srgbClr val="A4A3A4"/>
          </p15:clr>
        </p15:guide>
        <p15:guide id="18" pos="4959" userDrawn="1">
          <p15:clr>
            <a:srgbClr val="A4A3A4"/>
          </p15:clr>
        </p15:guide>
        <p15:guide id="19" pos="5072" userDrawn="1">
          <p15:clr>
            <a:srgbClr val="A4A3A4"/>
          </p15:clr>
        </p15:guide>
        <p15:guide id="20" pos="5547" userDrawn="1">
          <p15:clr>
            <a:srgbClr val="A4A3A4"/>
          </p15:clr>
        </p15:guide>
        <p15:guide id="21" pos="5661" userDrawn="1">
          <p15:clr>
            <a:srgbClr val="A4A3A4"/>
          </p15:clr>
        </p15:guide>
        <p15:guide id="22" pos="6135" userDrawn="1">
          <p15:clr>
            <a:srgbClr val="A4A3A4"/>
          </p15:clr>
        </p15:guide>
        <p15:guide id="23" pos="6249" userDrawn="1">
          <p15:clr>
            <a:srgbClr val="A4A3A4"/>
          </p15:clr>
        </p15:guide>
        <p15:guide id="24" pos="6723" userDrawn="1">
          <p15:clr>
            <a:srgbClr val="A4A3A4"/>
          </p15:clr>
        </p15:guide>
        <p15:guide id="25" pos="6837" userDrawn="1">
          <p15:clr>
            <a:srgbClr val="A4A3A4"/>
          </p15:clr>
        </p15:guide>
        <p15:guide id="27" orient="horz" pos="1876" userDrawn="1">
          <p15:clr>
            <a:srgbClr val="A4A3A4"/>
          </p15:clr>
        </p15:guide>
        <p15:guide id="28" orient="horz" pos="2487" userDrawn="1">
          <p15:clr>
            <a:srgbClr val="A4A3A4"/>
          </p15:clr>
        </p15:guide>
        <p15:guide id="29" orient="horz" pos="2608" userDrawn="1">
          <p15:clr>
            <a:srgbClr val="A4A3A4"/>
          </p15:clr>
        </p15:guide>
        <p15:guide id="30" orient="horz" pos="3220" userDrawn="1">
          <p15:clr>
            <a:srgbClr val="A4A3A4"/>
          </p15:clr>
        </p15:guide>
        <p15:guide id="31" orient="horz" pos="3340" userDrawn="1">
          <p15:clr>
            <a:srgbClr val="A4A3A4"/>
          </p15:clr>
        </p15:guide>
        <p15:guide id="35" orient="horz" pos="3952" userDrawn="1">
          <p15:clr>
            <a:srgbClr val="F26B43"/>
          </p15:clr>
        </p15:guide>
        <p15:guide id="36" pos="183" userDrawn="1">
          <p15:clr>
            <a:srgbClr val="F26B43"/>
          </p15:clr>
        </p15:guide>
        <p15:guide id="37" pos="7496" userDrawn="1">
          <p15:clr>
            <a:srgbClr val="F26B43"/>
          </p15:clr>
        </p15:guide>
        <p15:guide id="41" orient="horz" pos="478" userDrawn="1">
          <p15:clr>
            <a:srgbClr val="F26B43"/>
          </p15:clr>
        </p15:guide>
        <p15:guide id="42" orient="horz" pos="949" userDrawn="1">
          <p15:clr>
            <a:srgbClr val="F26B43"/>
          </p15:clr>
        </p15:guide>
        <p15:guide id="46" orient="horz" pos="4072" userDrawn="1">
          <p15:clr>
            <a:srgbClr val="F26B43"/>
          </p15:clr>
        </p15:guide>
        <p15:guide id="47" pos="367" userDrawn="1">
          <p15:clr>
            <a:srgbClr val="F26B43"/>
          </p15:clr>
        </p15:guide>
        <p15:guide id="48" pos="7312" userDrawn="1">
          <p15:clr>
            <a:srgbClr val="F26B43"/>
          </p15:clr>
        </p15:guide>
        <p15:guide id="49" orient="horz" pos="3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D91DF-04CA-CA13-065F-F19E527EC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1C82CD-D036-2513-9271-284753882F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CA0F42-1F12-3ECF-48C0-20B894BD10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23C7EE-740F-0865-88BA-DC327E03F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660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E689BA-B728-14DD-BCCC-B031EE9B24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FC43B9-235E-3DB2-BE7E-EBF849F8D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Typography – hierarchy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16F92-E9F8-0E07-F8F9-DE9EF77BDF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7E2565-4493-0759-7405-E93C7EFFF41A}"/>
              </a:ext>
            </a:extLst>
          </p:cNvPr>
          <p:cNvSpPr/>
          <p:nvPr/>
        </p:nvSpPr>
        <p:spPr>
          <a:xfrm>
            <a:off x="8053238" y="1831975"/>
            <a:ext cx="3846661" cy="445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DF40DC-6C34-DBBA-4AA0-6D878A8C9DA4}"/>
              </a:ext>
            </a:extLst>
          </p:cNvPr>
          <p:cNvSpPr/>
          <p:nvPr/>
        </p:nvSpPr>
        <p:spPr>
          <a:xfrm>
            <a:off x="292100" y="1831975"/>
            <a:ext cx="7581179" cy="445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EA13A30A-73D5-63E6-0BA9-AB8F853A818F}"/>
              </a:ext>
            </a:extLst>
          </p:cNvPr>
          <p:cNvSpPr txBox="1">
            <a:spLocks/>
          </p:cNvSpPr>
          <p:nvPr/>
        </p:nvSpPr>
        <p:spPr>
          <a:xfrm>
            <a:off x="8386529" y="2314575"/>
            <a:ext cx="3180079" cy="315658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DanskeRegular" panose="020B0604020202020204" pitchFamily="34" charset="0"/>
              <a:buNone/>
              <a:defRPr sz="1400" kern="120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 panose="020B0604030504040204" pitchFamily="34" charset="0"/>
              </a:defRPr>
            </a:lvl1pPr>
            <a:lvl2pPr marL="1714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DanskeRegular" panose="020B0604020202020204" pitchFamily="34" charset="0"/>
              <a:buChar char="•"/>
              <a:defRPr sz="1400" kern="120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 panose="020B0604030504040204" pitchFamily="34" charset="0"/>
              </a:defRPr>
            </a:lvl2pPr>
            <a:lvl3pPr marL="36000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DanskeRegular" pitchFamily="2" charset="0"/>
              <a:buChar char="–"/>
              <a:defRPr sz="1400" kern="120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 panose="020B0604030504040204" pitchFamily="34" charset="0"/>
              </a:defRPr>
            </a:lvl3pPr>
            <a:lvl4pPr marL="54000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DanskeRegular" pitchFamily="2" charset="0"/>
              <a:buChar char="–"/>
              <a:defRPr sz="1400" kern="120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 panose="020B0604030504040204" pitchFamily="34" charset="0"/>
              </a:defRPr>
            </a:lvl4pPr>
            <a:lvl5pPr marL="72000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DanskeRegular" pitchFamily="2" charset="0"/>
              <a:buChar char="–"/>
              <a:defRPr sz="1400" kern="1200">
                <a:solidFill>
                  <a:srgbClr val="002346"/>
                </a:solidFill>
                <a:latin typeface="DanskeRegular" pitchFamily="2" charset="0"/>
                <a:ea typeface="DanskeRegular" panose="020B0604030504040204" pitchFamily="34" charset="0"/>
                <a:cs typeface="DanskeRegular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anskeRegular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anskeRegular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anskeRegular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anskeRegular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/>
                </a:solidFill>
                <a:latin typeface="DanskeMedium" pitchFamily="2" charset="0"/>
                <a:ea typeface="+mn-ea"/>
                <a:cs typeface="+mn-cs"/>
              </a:rPr>
              <a:t>New ‘DanskeRegular’ fonts</a:t>
            </a:r>
          </a:p>
          <a:p>
            <a:endParaRPr lang="en-GB" dirty="0">
              <a:solidFill>
                <a:schemeClr val="tx1"/>
              </a:solidFill>
              <a:latin typeface="DanskeMedium" pitchFamily="2" charset="0"/>
              <a:ea typeface="+mn-ea"/>
              <a:cs typeface="+mn-cs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Danske Bold</a:t>
            </a:r>
          </a:p>
          <a:p>
            <a:r>
              <a:rPr lang="en-GB" sz="2000" dirty="0">
                <a:solidFill>
                  <a:schemeClr val="tx1"/>
                </a:solidFill>
                <a:latin typeface="DanskeMedium" pitchFamily="2" charset="0"/>
                <a:ea typeface="+mn-ea"/>
                <a:cs typeface="+mn-cs"/>
              </a:rPr>
              <a:t>Danske Medium</a:t>
            </a:r>
          </a:p>
          <a:p>
            <a:r>
              <a:rPr lang="en-GB" sz="20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Danske Regular</a:t>
            </a:r>
          </a:p>
          <a:p>
            <a:r>
              <a:rPr lang="en-GB" sz="2000" dirty="0">
                <a:solidFill>
                  <a:schemeClr val="tx1"/>
                </a:solidFill>
                <a:latin typeface="DanskeLight" pitchFamily="2" charset="0"/>
                <a:ea typeface="+mn-ea"/>
                <a:cs typeface="+mn-cs"/>
              </a:rPr>
              <a:t>Danske Light</a:t>
            </a:r>
          </a:p>
          <a:p>
            <a:endParaRPr lang="en-GB" sz="2000" dirty="0">
              <a:solidFill>
                <a:schemeClr val="tx1"/>
              </a:solidFill>
              <a:latin typeface="DanskeMedium" pitchFamily="2" charset="0"/>
              <a:ea typeface="+mn-ea"/>
              <a:cs typeface="+mn-cs"/>
            </a:endParaRPr>
          </a:p>
          <a:p>
            <a:r>
              <a:rPr lang="en-GB" sz="2000" b="1" i="1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Danske Bold Italic</a:t>
            </a:r>
          </a:p>
          <a:p>
            <a:r>
              <a:rPr lang="en-GB" sz="2000" i="1" dirty="0">
                <a:solidFill>
                  <a:schemeClr val="tx1"/>
                </a:solidFill>
                <a:latin typeface="DanskeMedium" pitchFamily="2" charset="0"/>
                <a:ea typeface="+mn-ea"/>
                <a:cs typeface="+mn-cs"/>
              </a:rPr>
              <a:t>Danske Medium Italic</a:t>
            </a:r>
          </a:p>
          <a:p>
            <a:r>
              <a:rPr lang="en-GB" sz="2000" i="1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Danske Regular Italic</a:t>
            </a:r>
          </a:p>
          <a:p>
            <a:r>
              <a:rPr lang="en-GB" sz="2000" i="1" dirty="0">
                <a:solidFill>
                  <a:schemeClr val="tx1"/>
                </a:solidFill>
                <a:latin typeface="DanskeLight" pitchFamily="2" charset="0"/>
                <a:ea typeface="+mn-ea"/>
                <a:cs typeface="+mn-cs"/>
              </a:rPr>
              <a:t>Danske Light Italic</a:t>
            </a:r>
            <a:endParaRPr lang="en-GB" dirty="0">
              <a:solidFill>
                <a:schemeClr val="tx1"/>
              </a:solidFill>
              <a:latin typeface="DanskeMedium" pitchFamily="2" charset="0"/>
              <a:ea typeface="+mn-ea"/>
              <a:cs typeface="+mn-cs"/>
            </a:endParaRPr>
          </a:p>
        </p:txBody>
      </p:sp>
      <p:graphicFrame>
        <p:nvGraphicFramePr>
          <p:cNvPr id="12" name="Content Placeholder 8">
            <a:extLst>
              <a:ext uri="{FF2B5EF4-FFF2-40B4-BE49-F238E27FC236}">
                <a16:creationId xmlns:a16="http://schemas.microsoft.com/office/drawing/2014/main" id="{347A1770-F73E-52C7-A32A-6AFB1024AD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3322176"/>
              </p:ext>
            </p:extLst>
          </p:nvPr>
        </p:nvGraphicFramePr>
        <p:xfrm>
          <a:off x="571500" y="2002168"/>
          <a:ext cx="7014924" cy="41173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923629">
                  <a:extLst>
                    <a:ext uri="{9D8B030D-6E8A-4147-A177-3AD203B41FA5}">
                      <a16:colId xmlns:a16="http://schemas.microsoft.com/office/drawing/2014/main" val="3254867814"/>
                    </a:ext>
                  </a:extLst>
                </a:gridCol>
                <a:gridCol w="4665672">
                  <a:extLst>
                    <a:ext uri="{9D8B030D-6E8A-4147-A177-3AD203B41FA5}">
                      <a16:colId xmlns:a16="http://schemas.microsoft.com/office/drawing/2014/main" val="1884635639"/>
                    </a:ext>
                  </a:extLst>
                </a:gridCol>
                <a:gridCol w="1425623">
                  <a:extLst>
                    <a:ext uri="{9D8B030D-6E8A-4147-A177-3AD203B41FA5}">
                      <a16:colId xmlns:a16="http://schemas.microsoft.com/office/drawing/2014/main" val="1063097488"/>
                    </a:ext>
                  </a:extLst>
                </a:gridCol>
              </a:tblGrid>
              <a:tr h="823463">
                <a:tc>
                  <a:txBody>
                    <a:bodyPr/>
                    <a:lstStyle/>
                    <a:p>
                      <a:r>
                        <a:rPr lang="en-GB" sz="1200" dirty="0"/>
                        <a:t>36 pt</a:t>
                      </a:r>
                    </a:p>
                  </a:txBody>
                  <a:tcPr marL="0" marR="0" marT="0" marB="35941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dirty="0"/>
                        <a:t>Headline – M</a:t>
                      </a:r>
                    </a:p>
                  </a:txBody>
                  <a:tcPr marL="0" marR="0" marT="0" marB="35941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DB Regular</a:t>
                      </a:r>
                    </a:p>
                  </a:txBody>
                  <a:tcPr marL="0" marR="0" marT="0" marB="35941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9869"/>
                  </a:ext>
                </a:extLst>
              </a:tr>
              <a:tr h="823463">
                <a:tc>
                  <a:txBody>
                    <a:bodyPr/>
                    <a:lstStyle/>
                    <a:p>
                      <a:r>
                        <a:rPr lang="en-GB" sz="1200" dirty="0"/>
                        <a:t>24 pt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Headline – S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DB Regular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083187"/>
                  </a:ext>
                </a:extLst>
              </a:tr>
              <a:tr h="823463">
                <a:tc>
                  <a:txBody>
                    <a:bodyPr/>
                    <a:lstStyle/>
                    <a:p>
                      <a:r>
                        <a:rPr lang="en-GB" sz="1200" dirty="0"/>
                        <a:t>14 pt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DanskeMedium" pitchFamily="2" charset="0"/>
                        </a:rPr>
                        <a:t>Headline – XS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DB Medium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416770"/>
                  </a:ext>
                </a:extLst>
              </a:tr>
              <a:tr h="823463">
                <a:tc>
                  <a:txBody>
                    <a:bodyPr/>
                    <a:lstStyle/>
                    <a:p>
                      <a:r>
                        <a:rPr lang="en-GB" sz="1200" dirty="0"/>
                        <a:t>36 pt</a:t>
                      </a:r>
                    </a:p>
                    <a:p>
                      <a:r>
                        <a:rPr lang="en-GB" sz="1200" dirty="0"/>
                        <a:t>14 pt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b="1" dirty="0"/>
                        <a:t>12.3% </a:t>
                      </a:r>
                      <a:br>
                        <a:rPr lang="en-GB" dirty="0"/>
                      </a:br>
                      <a:r>
                        <a:rPr lang="en-GB" sz="1400" dirty="0"/>
                        <a:t>legend</a:t>
                      </a:r>
                      <a:endParaRPr lang="en-GB" dirty="0"/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DB Bold</a:t>
                      </a:r>
                    </a:p>
                    <a:p>
                      <a:r>
                        <a:rPr lang="en-GB" sz="1200" dirty="0"/>
                        <a:t>DB Regular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528649"/>
                  </a:ext>
                </a:extLst>
              </a:tr>
              <a:tr h="823463">
                <a:tc>
                  <a:txBody>
                    <a:bodyPr/>
                    <a:lstStyle/>
                    <a:p>
                      <a:r>
                        <a:rPr lang="en-GB" sz="1200" dirty="0"/>
                        <a:t>12 pt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Body text</a:t>
                      </a:r>
                    </a:p>
                    <a:p>
                      <a:r>
                        <a:rPr lang="en-GB" sz="1200" dirty="0"/>
                        <a:t>Lolorem seque nam laborum vel ium hillore provitatem.</a:t>
                      </a:r>
                    </a:p>
                    <a:p>
                      <a:r>
                        <a:rPr lang="en-GB" sz="1200" dirty="0"/>
                        <a:t>Exerumquod ma venimus. Estotam qui officident simus.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DB Regular</a:t>
                      </a:r>
                    </a:p>
                  </a:txBody>
                  <a:tcPr marL="0" marR="0" marT="0" marB="35941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601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711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6E9B8-49A1-4923-5365-5008D5723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White box 1">
            <a:extLst>
              <a:ext uri="{FF2B5EF4-FFF2-40B4-BE49-F238E27FC236}">
                <a16:creationId xmlns:a16="http://schemas.microsoft.com/office/drawing/2014/main" id="{4454E604-132E-1E2F-8290-E03ACD46E2DD}"/>
              </a:ext>
            </a:extLst>
          </p:cNvPr>
          <p:cNvSpPr/>
          <p:nvPr/>
        </p:nvSpPr>
        <p:spPr>
          <a:xfrm>
            <a:off x="292100" y="1816100"/>
            <a:ext cx="11607800" cy="445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FED5B-0831-4775-13EB-FF4695D35E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ABE792-31B0-4CB2-F4BB-5289C235C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Colour palette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C71043-382C-E72C-7142-588DAC5D9A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AC6E857-AD74-00F5-9433-2A1C22076894}"/>
              </a:ext>
            </a:extLst>
          </p:cNvPr>
          <p:cNvGrpSpPr/>
          <p:nvPr/>
        </p:nvGrpSpPr>
        <p:grpSpPr>
          <a:xfrm>
            <a:off x="383736" y="2080260"/>
            <a:ext cx="123112" cy="3961720"/>
            <a:chOff x="383736" y="2080260"/>
            <a:chExt cx="123112" cy="3961720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4A60382-BEA5-40FF-3D82-EA0B008D252E}"/>
                </a:ext>
              </a:extLst>
            </p:cNvPr>
            <p:cNvGrpSpPr/>
            <p:nvPr/>
          </p:nvGrpSpPr>
          <p:grpSpPr>
            <a:xfrm>
              <a:off x="383737" y="2080260"/>
              <a:ext cx="123111" cy="2178574"/>
              <a:chOff x="383736" y="2080260"/>
              <a:chExt cx="123111" cy="2178574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E6469485-542F-E7DE-E46F-6CA30FA2987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-643994" y="3169547"/>
                <a:ext cx="2178574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15C3C6BB-8F56-872F-E852-7E1F4F0120FD}"/>
                  </a:ext>
                </a:extLst>
              </p:cNvPr>
              <p:cNvSpPr/>
              <p:nvPr/>
            </p:nvSpPr>
            <p:spPr>
              <a:xfrm rot="16200000">
                <a:off x="147884" y="3107991"/>
                <a:ext cx="594816" cy="123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08000" tIns="0" rIns="108000" bIns="0" rtlCol="0" anchor="ctr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2"/>
                    </a:solidFill>
                  </a:rPr>
                  <a:t>Primary</a:t>
                </a: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C0C2F49-E6CC-7757-D85F-5453FEF0BD45}"/>
                </a:ext>
              </a:extLst>
            </p:cNvPr>
            <p:cNvGrpSpPr/>
            <p:nvPr/>
          </p:nvGrpSpPr>
          <p:grpSpPr>
            <a:xfrm>
              <a:off x="383737" y="4370237"/>
              <a:ext cx="123111" cy="1116192"/>
              <a:chOff x="383737" y="4367258"/>
              <a:chExt cx="123111" cy="1116192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B287FEF-9FB8-4B6A-4593-C43A63B14F0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-112804" y="4925354"/>
                <a:ext cx="1116192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FC514FD-56AF-CE4A-9D48-294176E3A97E}"/>
                  </a:ext>
                </a:extLst>
              </p:cNvPr>
              <p:cNvSpPr/>
              <p:nvPr/>
            </p:nvSpPr>
            <p:spPr>
              <a:xfrm rot="16200000">
                <a:off x="74948" y="4863799"/>
                <a:ext cx="740689" cy="123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08000" tIns="0" rIns="108000" bIns="0" rtlCol="0" anchor="ctr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2"/>
                    </a:solidFill>
                  </a:rPr>
                  <a:t>Secondary </a:t>
                </a:r>
              </a:p>
            </p:txBody>
          </p: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26DD22A-E5B5-A734-0A02-417C7765B670}"/>
                </a:ext>
              </a:extLst>
            </p:cNvPr>
            <p:cNvSpPr/>
            <p:nvPr/>
          </p:nvSpPr>
          <p:spPr>
            <a:xfrm rot="16200000">
              <a:off x="183952" y="5719084"/>
              <a:ext cx="522680" cy="12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08000" tIns="0" rIns="108000" bIns="0" rtlCol="0" anchor="ctr">
              <a:spAutoFit/>
            </a:bodyPr>
            <a:lstStyle/>
            <a:p>
              <a:pPr algn="ctr"/>
              <a:r>
                <a:rPr lang="en-GB" sz="800" b="1" dirty="0">
                  <a:solidFill>
                    <a:schemeClr val="tx2"/>
                  </a:solidFill>
                </a:rPr>
                <a:t>Action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8EDDA5A-620B-41F9-9845-8401D0EF472B}"/>
              </a:ext>
            </a:extLst>
          </p:cNvPr>
          <p:cNvGrpSpPr/>
          <p:nvPr/>
        </p:nvGrpSpPr>
        <p:grpSpPr>
          <a:xfrm>
            <a:off x="587258" y="2006600"/>
            <a:ext cx="11023202" cy="2325894"/>
            <a:chOff x="587258" y="2006600"/>
            <a:chExt cx="11023202" cy="2325894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E40CBB3F-FC78-486D-E5E7-6FE7AD0E7483}"/>
                </a:ext>
              </a:extLst>
            </p:cNvPr>
            <p:cNvGrpSpPr/>
            <p:nvPr/>
          </p:nvGrpSpPr>
          <p:grpSpPr>
            <a:xfrm>
              <a:off x="587258" y="3313875"/>
              <a:ext cx="11023202" cy="1018619"/>
              <a:chOff x="587258" y="3313875"/>
              <a:chExt cx="11023202" cy="1018619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03647DF-5366-A7E0-9C29-8635F91DD949}"/>
                  </a:ext>
                </a:extLst>
              </p:cNvPr>
              <p:cNvSpPr/>
              <p:nvPr/>
            </p:nvSpPr>
            <p:spPr>
              <a:xfrm>
                <a:off x="587258" y="3313875"/>
                <a:ext cx="688950" cy="1018619"/>
              </a:xfrm>
              <a:prstGeom prst="rect">
                <a:avLst/>
              </a:prstGeom>
              <a:solidFill>
                <a:srgbClr val="968C7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bg1"/>
                    </a:solidFill>
                    <a:latin typeface="DanskeMedium" pitchFamily="2" charset="0"/>
                  </a:rPr>
                  <a:t>Sand 1</a:t>
                </a:r>
              </a:p>
              <a:p>
                <a:pPr algn="l"/>
                <a:r>
                  <a:rPr lang="en-US" sz="800" b="0" dirty="0">
                    <a:solidFill>
                      <a:schemeClr val="bg1"/>
                    </a:solidFill>
                  </a:rPr>
                  <a:t>#968C73</a:t>
                </a: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7047363-39AF-6956-AB0C-EBB79D009947}"/>
                  </a:ext>
                </a:extLst>
              </p:cNvPr>
              <p:cNvSpPr/>
              <p:nvPr/>
            </p:nvSpPr>
            <p:spPr>
              <a:xfrm>
                <a:off x="1276208" y="3313875"/>
                <a:ext cx="2066850" cy="1018619"/>
              </a:xfrm>
              <a:prstGeom prst="rect">
                <a:avLst/>
              </a:prstGeom>
              <a:solidFill>
                <a:srgbClr val="CDC8B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tx2"/>
                    </a:solidFill>
                    <a:latin typeface="DanskeMedium" pitchFamily="2" charset="0"/>
                  </a:rPr>
                  <a:t>Sand 2</a:t>
                </a:r>
              </a:p>
              <a:p>
                <a:pPr algn="l"/>
                <a:r>
                  <a:rPr lang="en-US" sz="800" b="0" dirty="0">
                    <a:solidFill>
                      <a:schemeClr val="tx1"/>
                    </a:solidFill>
                  </a:rPr>
                  <a:t>#CDC8B4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634FB00-F576-B706-2A03-EBD4FCD0D16C}"/>
                  </a:ext>
                </a:extLst>
              </p:cNvPr>
              <p:cNvSpPr/>
              <p:nvPr/>
            </p:nvSpPr>
            <p:spPr>
              <a:xfrm>
                <a:off x="3343058" y="3313875"/>
                <a:ext cx="2755800" cy="1018619"/>
              </a:xfrm>
              <a:prstGeom prst="rect">
                <a:avLst/>
              </a:prstGeom>
              <a:solidFill>
                <a:srgbClr val="EBEBE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tx2"/>
                    </a:solidFill>
                    <a:latin typeface="DanskeMedium" pitchFamily="2" charset="0"/>
                  </a:rPr>
                  <a:t>Sand 3</a:t>
                </a:r>
              </a:p>
              <a:p>
                <a:pPr algn="l"/>
                <a:r>
                  <a:rPr lang="en-US" sz="800" b="0" dirty="0">
                    <a:solidFill>
                      <a:schemeClr val="tx1"/>
                    </a:solidFill>
                  </a:rPr>
                  <a:t>#EBEBE6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D5E3943-9900-868C-0778-6EA1BF6C4E23}"/>
                  </a:ext>
                </a:extLst>
              </p:cNvPr>
              <p:cNvSpPr/>
              <p:nvPr/>
            </p:nvSpPr>
            <p:spPr>
              <a:xfrm>
                <a:off x="6098858" y="3313875"/>
                <a:ext cx="5511602" cy="101861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EBEBE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tx2"/>
                    </a:solidFill>
                    <a:latin typeface="DanskeMedium" pitchFamily="2" charset="0"/>
                  </a:rPr>
                  <a:t>White</a:t>
                </a:r>
              </a:p>
              <a:p>
                <a:pPr algn="l"/>
                <a:r>
                  <a:rPr lang="en-US" sz="800" b="0" dirty="0">
                    <a:solidFill>
                      <a:schemeClr val="tx1"/>
                    </a:solidFill>
                  </a:rPr>
                  <a:t>#FFFFFF</a:t>
                </a: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CBC411C-8A0B-49A1-ACEC-2FFF31979F0E}"/>
                </a:ext>
              </a:extLst>
            </p:cNvPr>
            <p:cNvSpPr/>
            <p:nvPr/>
          </p:nvSpPr>
          <p:spPr>
            <a:xfrm>
              <a:off x="587258" y="2006600"/>
              <a:ext cx="11023200" cy="1307264"/>
            </a:xfrm>
            <a:prstGeom prst="rect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l"/>
              <a:r>
                <a:rPr lang="it-IT" sz="900" b="0" dirty="0">
                  <a:solidFill>
                    <a:schemeClr val="bg1"/>
                  </a:solidFill>
                  <a:latin typeface="DanskeMedium" pitchFamily="2" charset="0"/>
                </a:rPr>
                <a:t>Signature</a:t>
              </a:r>
            </a:p>
            <a:p>
              <a:pPr algn="l"/>
              <a:r>
                <a:rPr lang="it-IT" sz="800" b="0" dirty="0">
                  <a:solidFill>
                    <a:schemeClr val="bg1"/>
                  </a:solidFill>
                </a:rPr>
                <a:t>#002346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6268498-4A47-84CD-83C8-81C73A276BAE}"/>
              </a:ext>
            </a:extLst>
          </p:cNvPr>
          <p:cNvGrpSpPr/>
          <p:nvPr/>
        </p:nvGrpSpPr>
        <p:grpSpPr>
          <a:xfrm>
            <a:off x="587258" y="4332498"/>
            <a:ext cx="11023202" cy="1191671"/>
            <a:chOff x="587258" y="4332498"/>
            <a:chExt cx="11023202" cy="119167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BA50D5F2-44FA-954A-5DDC-646F08834A25}"/>
                </a:ext>
              </a:extLst>
            </p:cNvPr>
            <p:cNvGrpSpPr/>
            <p:nvPr/>
          </p:nvGrpSpPr>
          <p:grpSpPr>
            <a:xfrm>
              <a:off x="3343058" y="4332498"/>
              <a:ext cx="2755800" cy="1191671"/>
              <a:chOff x="3343058" y="4332498"/>
              <a:chExt cx="2755800" cy="1191671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D5644C5-11C3-85D4-7CC6-0DE73190DFF1}"/>
                  </a:ext>
                </a:extLst>
              </p:cNvPr>
              <p:cNvSpPr/>
              <p:nvPr/>
            </p:nvSpPr>
            <p:spPr>
              <a:xfrm>
                <a:off x="3343058" y="4332498"/>
                <a:ext cx="688950" cy="1191671"/>
              </a:xfrm>
              <a:prstGeom prst="rect">
                <a:avLst/>
              </a:prstGeom>
              <a:solidFill>
                <a:srgbClr val="734B1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de-DE" sz="900" dirty="0">
                    <a:solidFill>
                      <a:schemeClr val="bg1"/>
                    </a:solidFill>
                    <a:latin typeface="DanskeMedium" pitchFamily="2" charset="0"/>
                  </a:rPr>
                  <a:t>Gold 1</a:t>
                </a:r>
              </a:p>
              <a:p>
                <a:pPr algn="l"/>
                <a:r>
                  <a:rPr lang="de-DE" sz="800" b="0" dirty="0">
                    <a:solidFill>
                      <a:schemeClr val="bg1"/>
                    </a:solidFill>
                  </a:rPr>
                  <a:t>#734B1E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08F3CE8-8E56-EEC0-980E-5D9DAD157152}"/>
                  </a:ext>
                </a:extLst>
              </p:cNvPr>
              <p:cNvSpPr/>
              <p:nvPr/>
            </p:nvSpPr>
            <p:spPr>
              <a:xfrm>
                <a:off x="4032008" y="4332498"/>
                <a:ext cx="688950" cy="1191671"/>
              </a:xfrm>
              <a:prstGeom prst="rect">
                <a:avLst/>
              </a:prstGeom>
              <a:solidFill>
                <a:srgbClr val="B48C4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bg1"/>
                    </a:solidFill>
                    <a:latin typeface="DanskeMedium" pitchFamily="2" charset="0"/>
                  </a:rPr>
                  <a:t>Gold 2</a:t>
                </a:r>
              </a:p>
              <a:p>
                <a:pPr algn="l"/>
                <a:r>
                  <a:rPr lang="en-US" sz="800" b="0" dirty="0"/>
                  <a:t>#B48C41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400F52E-CD01-5CF9-8124-8E6F84ECE7FD}"/>
                  </a:ext>
                </a:extLst>
              </p:cNvPr>
              <p:cNvSpPr/>
              <p:nvPr/>
            </p:nvSpPr>
            <p:spPr>
              <a:xfrm>
                <a:off x="4720958" y="4332498"/>
                <a:ext cx="688950" cy="1191671"/>
              </a:xfrm>
              <a:prstGeom prst="rect">
                <a:avLst/>
              </a:prstGeom>
              <a:solidFill>
                <a:srgbClr val="D2AF6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da-DK" sz="900" dirty="0">
                    <a:solidFill>
                      <a:schemeClr val="tx2"/>
                    </a:solidFill>
                    <a:latin typeface="DanskeMedium" pitchFamily="2" charset="0"/>
                  </a:rPr>
                  <a:t>Gold 3</a:t>
                </a:r>
              </a:p>
              <a:p>
                <a:pPr algn="l"/>
                <a:r>
                  <a:rPr lang="da-DK" sz="800" b="0" dirty="0">
                    <a:solidFill>
                      <a:schemeClr val="tx1"/>
                    </a:solidFill>
                  </a:rPr>
                  <a:t>#D2AF69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944E5192-1B40-8D46-C61A-3BCB96D20FC7}"/>
                  </a:ext>
                </a:extLst>
              </p:cNvPr>
              <p:cNvSpPr/>
              <p:nvPr/>
            </p:nvSpPr>
            <p:spPr>
              <a:xfrm>
                <a:off x="5409908" y="4332498"/>
                <a:ext cx="688950" cy="1191671"/>
              </a:xfrm>
              <a:prstGeom prst="rect">
                <a:avLst/>
              </a:prstGeom>
              <a:solidFill>
                <a:srgbClr val="E1CD9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de-DE" sz="900" dirty="0">
                    <a:solidFill>
                      <a:schemeClr val="tx2"/>
                    </a:solidFill>
                    <a:latin typeface="DanskeMedium" pitchFamily="2" charset="0"/>
                  </a:rPr>
                  <a:t>Gold 4</a:t>
                </a:r>
              </a:p>
              <a:p>
                <a:pPr algn="l"/>
                <a:r>
                  <a:rPr lang="de-DE" sz="800" b="0" dirty="0">
                    <a:solidFill>
                      <a:schemeClr val="tx1"/>
                    </a:solidFill>
                  </a:rPr>
                  <a:t>#E1CD91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BD34AB2-08C0-D8D8-09C2-5723F8209154}"/>
                </a:ext>
              </a:extLst>
            </p:cNvPr>
            <p:cNvGrpSpPr/>
            <p:nvPr/>
          </p:nvGrpSpPr>
          <p:grpSpPr>
            <a:xfrm>
              <a:off x="6098858" y="4332498"/>
              <a:ext cx="2755800" cy="1191671"/>
              <a:chOff x="6098858" y="4332498"/>
              <a:chExt cx="2755800" cy="119167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F0F2554-AC13-F079-A90C-7D0AD600F8E6}"/>
                  </a:ext>
                </a:extLst>
              </p:cNvPr>
              <p:cNvSpPr/>
              <p:nvPr/>
            </p:nvSpPr>
            <p:spPr>
              <a:xfrm>
                <a:off x="6098858" y="4332498"/>
                <a:ext cx="688950" cy="1191671"/>
              </a:xfrm>
              <a:prstGeom prst="rect">
                <a:avLst/>
              </a:prstGeom>
              <a:solidFill>
                <a:srgbClr val="73371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bg1"/>
                    </a:solidFill>
                    <a:latin typeface="DanskeMedium" pitchFamily="2" charset="0"/>
                  </a:rPr>
                  <a:t>Copper 1</a:t>
                </a:r>
              </a:p>
              <a:p>
                <a:pPr algn="l"/>
                <a:r>
                  <a:rPr lang="en-US" sz="800" b="0" dirty="0">
                    <a:solidFill>
                      <a:schemeClr val="bg1"/>
                    </a:solidFill>
                  </a:rPr>
                  <a:t>#733719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BA353C2-3B16-8E20-1CA8-937188D98240}"/>
                  </a:ext>
                </a:extLst>
              </p:cNvPr>
              <p:cNvSpPr/>
              <p:nvPr/>
            </p:nvSpPr>
            <p:spPr>
              <a:xfrm>
                <a:off x="6787808" y="4332498"/>
                <a:ext cx="688950" cy="1191671"/>
              </a:xfrm>
              <a:prstGeom prst="rect">
                <a:avLst/>
              </a:prstGeom>
              <a:solidFill>
                <a:srgbClr val="BE643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bg1"/>
                    </a:solidFill>
                    <a:latin typeface="DanskeMedium" pitchFamily="2" charset="0"/>
                  </a:rPr>
                  <a:t>Copper 2</a:t>
                </a:r>
              </a:p>
              <a:p>
                <a:pPr algn="l"/>
                <a:r>
                  <a:rPr lang="en-US" sz="800" b="0" dirty="0"/>
                  <a:t>#BE643C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28A7994-70B4-75A4-AB57-67FDE70602C7}"/>
                  </a:ext>
                </a:extLst>
              </p:cNvPr>
              <p:cNvSpPr/>
              <p:nvPr/>
            </p:nvSpPr>
            <p:spPr>
              <a:xfrm>
                <a:off x="7476758" y="4332498"/>
                <a:ext cx="688950" cy="1191671"/>
              </a:xfrm>
              <a:prstGeom prst="rect">
                <a:avLst/>
              </a:prstGeom>
              <a:solidFill>
                <a:srgbClr val="D7967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tx2"/>
                    </a:solidFill>
                    <a:latin typeface="DanskeMedium" pitchFamily="2" charset="0"/>
                  </a:rPr>
                  <a:t>Copper 3</a:t>
                </a:r>
              </a:p>
              <a:p>
                <a:pPr algn="l"/>
                <a:r>
                  <a:rPr lang="en-US" sz="800" b="0" dirty="0">
                    <a:solidFill>
                      <a:schemeClr val="tx1"/>
                    </a:solidFill>
                  </a:rPr>
                  <a:t>#D79673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8AC702F-292F-9868-E5F7-1167269DB9D7}"/>
                  </a:ext>
                </a:extLst>
              </p:cNvPr>
              <p:cNvSpPr/>
              <p:nvPr/>
            </p:nvSpPr>
            <p:spPr>
              <a:xfrm>
                <a:off x="8165708" y="4332498"/>
                <a:ext cx="688950" cy="1191671"/>
              </a:xfrm>
              <a:prstGeom prst="rect">
                <a:avLst/>
              </a:prstGeom>
              <a:solidFill>
                <a:srgbClr val="EBBE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tx2"/>
                    </a:solidFill>
                    <a:latin typeface="DanskeMedium" pitchFamily="2" charset="0"/>
                  </a:rPr>
                  <a:t>Copper 4</a:t>
                </a:r>
              </a:p>
              <a:p>
                <a:pPr algn="l"/>
                <a:r>
                  <a:rPr lang="en-US" sz="800" b="0" dirty="0">
                    <a:solidFill>
                      <a:schemeClr val="tx1"/>
                    </a:solidFill>
                  </a:rPr>
                  <a:t>#EBBEAO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FDE8A684-85AC-C5D3-74FD-0C382289F558}"/>
                </a:ext>
              </a:extLst>
            </p:cNvPr>
            <p:cNvGrpSpPr/>
            <p:nvPr/>
          </p:nvGrpSpPr>
          <p:grpSpPr>
            <a:xfrm>
              <a:off x="8854658" y="4332498"/>
              <a:ext cx="2755802" cy="1191671"/>
              <a:chOff x="8854658" y="4332498"/>
              <a:chExt cx="2755802" cy="1191671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8234378-7707-7895-3A00-DF0F252B102D}"/>
                  </a:ext>
                </a:extLst>
              </p:cNvPr>
              <p:cNvSpPr/>
              <p:nvPr/>
            </p:nvSpPr>
            <p:spPr>
              <a:xfrm>
                <a:off x="8854658" y="4332498"/>
                <a:ext cx="688950" cy="1191671"/>
              </a:xfrm>
              <a:prstGeom prst="rect">
                <a:avLst/>
              </a:prstGeom>
              <a:solidFill>
                <a:srgbClr val="144B3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bg1"/>
                    </a:solidFill>
                    <a:latin typeface="DanskeMedium" pitchFamily="2" charset="0"/>
                  </a:rPr>
                  <a:t>Green 1</a:t>
                </a:r>
              </a:p>
              <a:p>
                <a:pPr algn="l"/>
                <a:r>
                  <a:rPr lang="en-US" sz="800" b="0" dirty="0">
                    <a:solidFill>
                      <a:schemeClr val="bg1"/>
                    </a:solidFill>
                  </a:rPr>
                  <a:t>#144B37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3A325E91-0852-A445-675D-F2B5D4C526E4}"/>
                  </a:ext>
                </a:extLst>
              </p:cNvPr>
              <p:cNvSpPr/>
              <p:nvPr/>
            </p:nvSpPr>
            <p:spPr>
              <a:xfrm>
                <a:off x="9543608" y="4332498"/>
                <a:ext cx="688950" cy="1191671"/>
              </a:xfrm>
              <a:prstGeom prst="rect">
                <a:avLst/>
              </a:prstGeom>
              <a:solidFill>
                <a:srgbClr val="37A57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bg1"/>
                    </a:solidFill>
                    <a:latin typeface="DanskeMedium" pitchFamily="2" charset="0"/>
                  </a:rPr>
                  <a:t>Green 2</a:t>
                </a:r>
              </a:p>
              <a:p>
                <a:pPr algn="l"/>
                <a:r>
                  <a:rPr lang="en-US" sz="800" b="0" dirty="0"/>
                  <a:t>#37A578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728D281-A6DC-4A10-C11C-28C668064F78}"/>
                  </a:ext>
                </a:extLst>
              </p:cNvPr>
              <p:cNvSpPr/>
              <p:nvPr/>
            </p:nvSpPr>
            <p:spPr>
              <a:xfrm>
                <a:off x="10232558" y="4332498"/>
                <a:ext cx="688950" cy="1191671"/>
              </a:xfrm>
              <a:prstGeom prst="rect">
                <a:avLst/>
              </a:prstGeom>
              <a:solidFill>
                <a:srgbClr val="73C39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tx2"/>
                    </a:solidFill>
                    <a:latin typeface="DanskeMedium" pitchFamily="2" charset="0"/>
                  </a:rPr>
                  <a:t>Green 3</a:t>
                </a:r>
              </a:p>
              <a:p>
                <a:pPr algn="l"/>
                <a:r>
                  <a:rPr lang="en-US" sz="800" b="0" dirty="0">
                    <a:solidFill>
                      <a:schemeClr val="tx1"/>
                    </a:solidFill>
                  </a:rPr>
                  <a:t>#73C396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5D5D205-0898-9F60-BEC1-7D2E8C09086D}"/>
                  </a:ext>
                </a:extLst>
              </p:cNvPr>
              <p:cNvSpPr/>
              <p:nvPr/>
            </p:nvSpPr>
            <p:spPr>
              <a:xfrm>
                <a:off x="10921510" y="4332498"/>
                <a:ext cx="688950" cy="1191671"/>
              </a:xfrm>
              <a:prstGeom prst="rect">
                <a:avLst/>
              </a:prstGeom>
              <a:solidFill>
                <a:srgbClr val="AADCB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tx2"/>
                    </a:solidFill>
                    <a:latin typeface="DanskeMedium" pitchFamily="2" charset="0"/>
                  </a:rPr>
                  <a:t>Green 4</a:t>
                </a:r>
              </a:p>
              <a:p>
                <a:pPr algn="l"/>
                <a:r>
                  <a:rPr lang="en-US" sz="800" b="0" dirty="0">
                    <a:solidFill>
                      <a:schemeClr val="tx1"/>
                    </a:solidFill>
                  </a:rPr>
                  <a:t>#AADCB4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F062AD1C-D689-41EA-35C2-EFC4257B94B0}"/>
                </a:ext>
              </a:extLst>
            </p:cNvPr>
            <p:cNvGrpSpPr/>
            <p:nvPr/>
          </p:nvGrpSpPr>
          <p:grpSpPr>
            <a:xfrm>
              <a:off x="587258" y="4332498"/>
              <a:ext cx="2755800" cy="1191671"/>
              <a:chOff x="587258" y="4332498"/>
              <a:chExt cx="2755800" cy="1191671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D952C933-E3A6-5863-69F2-94BCF56FD142}"/>
                  </a:ext>
                </a:extLst>
              </p:cNvPr>
              <p:cNvSpPr/>
              <p:nvPr/>
            </p:nvSpPr>
            <p:spPr>
              <a:xfrm>
                <a:off x="587258" y="4332498"/>
                <a:ext cx="688950" cy="1191671"/>
              </a:xfrm>
              <a:prstGeom prst="rect">
                <a:avLst/>
              </a:prstGeom>
              <a:solidFill>
                <a:srgbClr val="00377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72000" rIns="108000" bIns="72000" rtlCol="0" anchor="ctr"/>
              <a:lstStyle/>
              <a:p>
                <a:pPr algn="l"/>
                <a:r>
                  <a:rPr lang="en-US" sz="900" dirty="0">
                    <a:solidFill>
                      <a:schemeClr val="bg1"/>
                    </a:solidFill>
                    <a:latin typeface="DanskeMedium" pitchFamily="2" charset="0"/>
                  </a:rPr>
                  <a:t>Blue 1</a:t>
                </a:r>
              </a:p>
              <a:p>
                <a:pPr algn="l"/>
                <a:r>
                  <a:rPr lang="en-US" sz="800" b="0" dirty="0">
                    <a:solidFill>
                      <a:schemeClr val="bg1"/>
                    </a:solidFill>
                  </a:rPr>
                  <a:t>#003778</a:t>
                </a:r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1E733C3E-8A94-FE81-24D6-7466634BB313}"/>
                  </a:ext>
                </a:extLst>
              </p:cNvPr>
              <p:cNvGrpSpPr/>
              <p:nvPr/>
            </p:nvGrpSpPr>
            <p:grpSpPr>
              <a:xfrm>
                <a:off x="1276208" y="4332498"/>
                <a:ext cx="2066850" cy="1191671"/>
                <a:chOff x="1276208" y="4332498"/>
                <a:chExt cx="2066850" cy="1191671"/>
              </a:xfrm>
            </p:grpSpPr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007DFD7C-512A-F23D-606D-15482E17E664}"/>
                    </a:ext>
                  </a:extLst>
                </p:cNvPr>
                <p:cNvSpPr/>
                <p:nvPr/>
              </p:nvSpPr>
              <p:spPr>
                <a:xfrm>
                  <a:off x="1276208" y="4332498"/>
                  <a:ext cx="688950" cy="1191671"/>
                </a:xfrm>
                <a:prstGeom prst="rect">
                  <a:avLst/>
                </a:prstGeom>
                <a:solidFill>
                  <a:srgbClr val="4673C3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72000" rIns="108000" bIns="72000" rtlCol="0" anchor="ctr"/>
                <a:lstStyle/>
                <a:p>
                  <a:pPr algn="l"/>
                  <a:r>
                    <a:rPr lang="en-US" sz="900" dirty="0">
                      <a:solidFill>
                        <a:schemeClr val="bg1"/>
                      </a:solidFill>
                      <a:latin typeface="DanskeMedium" pitchFamily="2" charset="0"/>
                    </a:rPr>
                    <a:t>Blue 2</a:t>
                  </a:r>
                </a:p>
                <a:p>
                  <a:pPr algn="l"/>
                  <a:r>
                    <a:rPr lang="en-US" sz="800" b="0" dirty="0"/>
                    <a:t>#4673C3</a:t>
                  </a: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35839E4E-2AEA-A15D-DBBC-907BA3F8D9E4}"/>
                    </a:ext>
                  </a:extLst>
                </p:cNvPr>
                <p:cNvSpPr/>
                <p:nvPr/>
              </p:nvSpPr>
              <p:spPr>
                <a:xfrm>
                  <a:off x="1965158" y="4332498"/>
                  <a:ext cx="688950" cy="1191671"/>
                </a:xfrm>
                <a:prstGeom prst="rect">
                  <a:avLst/>
                </a:prstGeom>
                <a:solidFill>
                  <a:srgbClr val="87AAE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72000" rIns="108000" bIns="72000" rtlCol="0" anchor="ctr"/>
                <a:lstStyle/>
                <a:p>
                  <a:pPr algn="l"/>
                  <a:r>
                    <a:rPr lang="en-US" sz="900" dirty="0">
                      <a:solidFill>
                        <a:schemeClr val="tx2"/>
                      </a:solidFill>
                      <a:latin typeface="DanskeMedium" pitchFamily="2" charset="0"/>
                    </a:rPr>
                    <a:t>Blue 3</a:t>
                  </a:r>
                </a:p>
                <a:p>
                  <a:pPr algn="l"/>
                  <a:r>
                    <a:rPr lang="en-US" sz="800" b="0" dirty="0">
                      <a:solidFill>
                        <a:schemeClr val="tx1"/>
                      </a:solidFill>
                    </a:rPr>
                    <a:t>#87AAE1</a:t>
                  </a: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414D6081-9465-1BD6-9C31-1F34D9ACC666}"/>
                    </a:ext>
                  </a:extLst>
                </p:cNvPr>
                <p:cNvSpPr/>
                <p:nvPr/>
              </p:nvSpPr>
              <p:spPr>
                <a:xfrm>
                  <a:off x="2654108" y="4332498"/>
                  <a:ext cx="688950" cy="1191671"/>
                </a:xfrm>
                <a:prstGeom prst="rect">
                  <a:avLst/>
                </a:prstGeom>
                <a:solidFill>
                  <a:srgbClr val="B9C8E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72000" rIns="108000" bIns="72000" rtlCol="0" anchor="ctr"/>
                <a:lstStyle/>
                <a:p>
                  <a:pPr algn="l"/>
                  <a:r>
                    <a:rPr lang="it-IT" sz="800" dirty="0">
                      <a:solidFill>
                        <a:schemeClr val="tx2"/>
                      </a:solidFill>
                      <a:latin typeface="DanskeMedium" pitchFamily="2" charset="0"/>
                    </a:rPr>
                    <a:t>Blue 4</a:t>
                  </a:r>
                </a:p>
                <a:p>
                  <a:pPr algn="l"/>
                  <a:r>
                    <a:rPr lang="it-IT" sz="800" b="0" dirty="0">
                      <a:solidFill>
                        <a:schemeClr val="tx1"/>
                      </a:solidFill>
                    </a:rPr>
                    <a:t>#B9C8E6</a:t>
                  </a:r>
                </a:p>
              </p:txBody>
            </p:sp>
          </p:grp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0683788-B010-08E2-4635-67AD0A484A62}"/>
              </a:ext>
            </a:extLst>
          </p:cNvPr>
          <p:cNvGrpSpPr/>
          <p:nvPr/>
        </p:nvGrpSpPr>
        <p:grpSpPr>
          <a:xfrm>
            <a:off x="587258" y="5521190"/>
            <a:ext cx="11023202" cy="518903"/>
            <a:chOff x="587258" y="5521190"/>
            <a:chExt cx="11023202" cy="51890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BDF6B5-F0F5-7248-D043-9979F8D15ABB}"/>
                </a:ext>
              </a:extLst>
            </p:cNvPr>
            <p:cNvSpPr/>
            <p:nvPr/>
          </p:nvSpPr>
          <p:spPr>
            <a:xfrm>
              <a:off x="587258" y="5521190"/>
              <a:ext cx="1837200" cy="518903"/>
            </a:xfrm>
            <a:prstGeom prst="rect">
              <a:avLst/>
            </a:prstGeom>
            <a:solidFill>
              <a:srgbClr val="0A5E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l"/>
              <a:r>
                <a:rPr lang="fr-FR" sz="900" dirty="0">
                  <a:solidFill>
                    <a:schemeClr val="bg1"/>
                  </a:solidFill>
                  <a:latin typeface="DanskeMedium" pitchFamily="2" charset="0"/>
                </a:rPr>
                <a:t>Action</a:t>
              </a:r>
            </a:p>
            <a:p>
              <a:pPr algn="l"/>
              <a:r>
                <a:rPr lang="fr-FR" sz="800" b="0" dirty="0">
                  <a:solidFill>
                    <a:schemeClr val="bg1"/>
                  </a:solidFill>
                </a:rPr>
                <a:t>#0A5EF0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D6386D-1E2D-D592-17F5-13A6C3940007}"/>
                </a:ext>
              </a:extLst>
            </p:cNvPr>
            <p:cNvSpPr/>
            <p:nvPr/>
          </p:nvSpPr>
          <p:spPr>
            <a:xfrm>
              <a:off x="2424458" y="5521190"/>
              <a:ext cx="1837200" cy="518903"/>
            </a:xfrm>
            <a:prstGeom prst="rect">
              <a:avLst/>
            </a:prstGeom>
            <a:solidFill>
              <a:srgbClr val="ED6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l"/>
              <a:r>
                <a:rPr lang="en-US" sz="900" dirty="0">
                  <a:solidFill>
                    <a:schemeClr val="bg1"/>
                  </a:solidFill>
                  <a:latin typeface="DanskeMedium" pitchFamily="2" charset="0"/>
                </a:rPr>
                <a:t>Caution</a:t>
              </a:r>
            </a:p>
            <a:p>
              <a:pPr algn="l"/>
              <a:r>
                <a:rPr lang="en-US" sz="800" b="0" dirty="0">
                  <a:solidFill>
                    <a:schemeClr val="bg1"/>
                  </a:solidFill>
                </a:rPr>
                <a:t>#ED6D03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C4663A-C8A7-3427-CF9D-BD1693A752ED}"/>
                </a:ext>
              </a:extLst>
            </p:cNvPr>
            <p:cNvSpPr/>
            <p:nvPr/>
          </p:nvSpPr>
          <p:spPr>
            <a:xfrm>
              <a:off x="4261659" y="5521190"/>
              <a:ext cx="1837200" cy="518903"/>
            </a:xfrm>
            <a:prstGeom prst="rect">
              <a:avLst/>
            </a:prstGeom>
            <a:solidFill>
              <a:srgbClr val="D330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l"/>
              <a:r>
                <a:rPr lang="it-IT" sz="900" dirty="0">
                  <a:solidFill>
                    <a:schemeClr val="bg1"/>
                  </a:solidFill>
                  <a:latin typeface="DanskeMedium" pitchFamily="2" charset="0"/>
                </a:rPr>
                <a:t>Negative</a:t>
              </a:r>
              <a:endParaRPr lang="it-IT" sz="800" b="0" dirty="0"/>
            </a:p>
            <a:p>
              <a:pPr algn="l"/>
              <a:r>
                <a:rPr lang="it-IT" sz="800" b="0" dirty="0"/>
                <a:t>#D3302F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CC59528-1F16-21EC-5CEE-D81412A77EC0}"/>
                </a:ext>
              </a:extLst>
            </p:cNvPr>
            <p:cNvSpPr/>
            <p:nvPr/>
          </p:nvSpPr>
          <p:spPr>
            <a:xfrm>
              <a:off x="6098860" y="5521190"/>
              <a:ext cx="1837200" cy="518903"/>
            </a:xfrm>
            <a:prstGeom prst="rect">
              <a:avLst/>
            </a:prstGeom>
            <a:solidFill>
              <a:srgbClr val="2D78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l"/>
              <a:r>
                <a:rPr lang="en-US" sz="900" dirty="0">
                  <a:solidFill>
                    <a:schemeClr val="bg1"/>
                  </a:solidFill>
                  <a:latin typeface="DanskeMedium" pitchFamily="2" charset="0"/>
                </a:rPr>
                <a:t>Positive</a:t>
              </a:r>
            </a:p>
            <a:p>
              <a:pPr algn="l"/>
              <a:r>
                <a:rPr lang="en-US" sz="800" b="0" dirty="0"/>
                <a:t>#2D782F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F25CE74-06BA-6E0B-F5CC-EEE1F03270A8}"/>
                </a:ext>
              </a:extLst>
            </p:cNvPr>
            <p:cNvSpPr/>
            <p:nvPr/>
          </p:nvSpPr>
          <p:spPr>
            <a:xfrm>
              <a:off x="7936060" y="5521190"/>
              <a:ext cx="1837200" cy="518903"/>
            </a:xfrm>
            <a:prstGeom prst="rect">
              <a:avLst/>
            </a:prstGeom>
            <a:solidFill>
              <a:srgbClr val="FFD4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l"/>
              <a:r>
                <a:rPr lang="en-US" sz="900" dirty="0">
                  <a:solidFill>
                    <a:schemeClr val="tx1"/>
                  </a:solidFill>
                  <a:latin typeface="DanskeMedium" pitchFamily="2" charset="0"/>
                </a:rPr>
                <a:t>Caution Darkmode</a:t>
              </a:r>
            </a:p>
            <a:p>
              <a:pPr algn="l"/>
              <a:r>
                <a:rPr lang="en-US" sz="800" b="0" dirty="0">
                  <a:solidFill>
                    <a:schemeClr val="tx1"/>
                  </a:solidFill>
                </a:rPr>
                <a:t>#FFD426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AD7EBF8-8FF8-CD79-8094-CAC25A0EAC5B}"/>
                </a:ext>
              </a:extLst>
            </p:cNvPr>
            <p:cNvSpPr/>
            <p:nvPr/>
          </p:nvSpPr>
          <p:spPr>
            <a:xfrm>
              <a:off x="9773260" y="5521190"/>
              <a:ext cx="1837200" cy="518903"/>
            </a:xfrm>
            <a:prstGeom prst="rect">
              <a:avLst/>
            </a:prstGeom>
            <a:solidFill>
              <a:srgbClr val="8A5B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rtlCol="0" anchor="ctr"/>
            <a:lstStyle/>
            <a:p>
              <a:pPr algn="l"/>
              <a:r>
                <a:rPr lang="en-US" sz="900" dirty="0">
                  <a:solidFill>
                    <a:schemeClr val="bg1"/>
                  </a:solidFill>
                  <a:latin typeface="DanskeMedium" pitchFamily="2" charset="0"/>
                </a:rPr>
                <a:t>Caution Lightmode</a:t>
              </a:r>
            </a:p>
            <a:p>
              <a:pPr algn="l"/>
              <a:r>
                <a:rPr lang="en-US" sz="800" b="0" dirty="0"/>
                <a:t>#8A5B00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268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691FA-0C85-3A96-608D-8393C745D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992C44-A203-788C-C7BF-7887E00E25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84200" y="1816100"/>
            <a:ext cx="11023600" cy="4457700"/>
          </a:xfrm>
        </p:spPr>
        <p:txBody>
          <a:bodyPr/>
          <a:lstStyle/>
          <a:p>
            <a:endParaRPr lang="en-GB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C53C856-5AD6-A1E7-ABE6-73B98028AE05}"/>
              </a:ext>
            </a:extLst>
          </p:cNvPr>
          <p:cNvGrpSpPr/>
          <p:nvPr/>
        </p:nvGrpSpPr>
        <p:grpSpPr>
          <a:xfrm>
            <a:off x="584199" y="1816100"/>
            <a:ext cx="11023599" cy="4457700"/>
            <a:chOff x="584199" y="1816100"/>
            <a:chExt cx="11023599" cy="44577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119054-45EA-4CA1-4F50-101A5DC25231}"/>
                </a:ext>
              </a:extLst>
            </p:cNvPr>
            <p:cNvSpPr/>
            <p:nvPr/>
          </p:nvSpPr>
          <p:spPr>
            <a:xfrm>
              <a:off x="584199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D393B52-C0C3-7D47-A588-01013CB39BFD}"/>
                </a:ext>
              </a:extLst>
            </p:cNvPr>
            <p:cNvSpPr/>
            <p:nvPr/>
          </p:nvSpPr>
          <p:spPr>
            <a:xfrm>
              <a:off x="1517829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A177ED9-10D5-6F9C-671B-1B4EB1205D31}"/>
                </a:ext>
              </a:extLst>
            </p:cNvPr>
            <p:cNvSpPr/>
            <p:nvPr/>
          </p:nvSpPr>
          <p:spPr>
            <a:xfrm>
              <a:off x="2451459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4982299-4804-CD94-8264-38A7C1273486}"/>
                </a:ext>
              </a:extLst>
            </p:cNvPr>
            <p:cNvSpPr/>
            <p:nvPr/>
          </p:nvSpPr>
          <p:spPr>
            <a:xfrm>
              <a:off x="3385089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1C93977-C37B-867C-D96C-14414CF6CF57}"/>
                </a:ext>
              </a:extLst>
            </p:cNvPr>
            <p:cNvSpPr/>
            <p:nvPr/>
          </p:nvSpPr>
          <p:spPr>
            <a:xfrm>
              <a:off x="4318719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88A3E09-62FC-C56C-D4DC-7B47CD1C15A7}"/>
                </a:ext>
              </a:extLst>
            </p:cNvPr>
            <p:cNvSpPr/>
            <p:nvPr/>
          </p:nvSpPr>
          <p:spPr>
            <a:xfrm>
              <a:off x="5252348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E764EDE-F856-0F72-8C9D-E54D0D8C7F9B}"/>
                </a:ext>
              </a:extLst>
            </p:cNvPr>
            <p:cNvSpPr/>
            <p:nvPr/>
          </p:nvSpPr>
          <p:spPr>
            <a:xfrm>
              <a:off x="6185978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0BA2F8E-A84B-DAE9-B407-3A83E681CD4D}"/>
                </a:ext>
              </a:extLst>
            </p:cNvPr>
            <p:cNvSpPr/>
            <p:nvPr/>
          </p:nvSpPr>
          <p:spPr>
            <a:xfrm>
              <a:off x="7119608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4A12EA9-B00A-8CB8-4EB5-3D3A6547645D}"/>
                </a:ext>
              </a:extLst>
            </p:cNvPr>
            <p:cNvSpPr/>
            <p:nvPr/>
          </p:nvSpPr>
          <p:spPr>
            <a:xfrm>
              <a:off x="8053238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CBECAE5-2B49-93DA-274F-CDB40B08B05F}"/>
                </a:ext>
              </a:extLst>
            </p:cNvPr>
            <p:cNvSpPr/>
            <p:nvPr/>
          </p:nvSpPr>
          <p:spPr>
            <a:xfrm>
              <a:off x="8986868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D42C44F-301F-50C3-D940-4998F476EA5D}"/>
                </a:ext>
              </a:extLst>
            </p:cNvPr>
            <p:cNvSpPr/>
            <p:nvPr/>
          </p:nvSpPr>
          <p:spPr>
            <a:xfrm>
              <a:off x="9920498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8C761C5-5679-17F8-6BB5-E99217459DB8}"/>
                </a:ext>
              </a:extLst>
            </p:cNvPr>
            <p:cNvSpPr/>
            <p:nvPr/>
          </p:nvSpPr>
          <p:spPr>
            <a:xfrm>
              <a:off x="10854127" y="1816100"/>
              <a:ext cx="753671" cy="4457700"/>
            </a:xfrm>
            <a:prstGeom prst="rect">
              <a:avLst/>
            </a:prstGeom>
            <a:solidFill>
              <a:srgbClr val="EBEB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a-DK" sz="1400" dirty="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C2B7A14-91A7-E5A0-CEA2-69EE4C9FB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12-Grid system and slide margins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374840-D978-94E4-74F1-2416266CA3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DFDEC-A07D-078F-D87B-70D638D739C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1B339E-AC0C-0F7E-D1A5-F4DED2153A05}"/>
              </a:ext>
            </a:extLst>
          </p:cNvPr>
          <p:cNvSpPr/>
          <p:nvPr/>
        </p:nvSpPr>
        <p:spPr>
          <a:xfrm>
            <a:off x="0" y="6273800"/>
            <a:ext cx="583200" cy="584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395121-23EB-B094-2713-883FD4AEF4BE}"/>
              </a:ext>
            </a:extLst>
          </p:cNvPr>
          <p:cNvSpPr/>
          <p:nvPr/>
        </p:nvSpPr>
        <p:spPr>
          <a:xfrm>
            <a:off x="11608800" y="6273800"/>
            <a:ext cx="583200" cy="584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0E55B6-BC24-CB39-9427-22843B9A8254}"/>
              </a:ext>
            </a:extLst>
          </p:cNvPr>
          <p:cNvSpPr/>
          <p:nvPr/>
        </p:nvSpPr>
        <p:spPr>
          <a:xfrm>
            <a:off x="11608800" y="0"/>
            <a:ext cx="583200" cy="584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F777B6-490C-ACDD-8F30-E2D7A22F5D37}"/>
              </a:ext>
            </a:extLst>
          </p:cNvPr>
          <p:cNvSpPr/>
          <p:nvPr/>
        </p:nvSpPr>
        <p:spPr>
          <a:xfrm>
            <a:off x="0" y="-2969"/>
            <a:ext cx="583200" cy="584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9533B4B-2F7D-1F04-B410-A036E941ED42}"/>
              </a:ext>
            </a:extLst>
          </p:cNvPr>
          <p:cNvCxnSpPr>
            <a:cxnSpLocks/>
          </p:cNvCxnSpPr>
          <p:nvPr/>
        </p:nvCxnSpPr>
        <p:spPr>
          <a:xfrm>
            <a:off x="11616001" y="2049719"/>
            <a:ext cx="576000" cy="0"/>
          </a:xfrm>
          <a:prstGeom prst="straightConnector1">
            <a:avLst/>
          </a:prstGeom>
          <a:ln w="9525">
            <a:solidFill>
              <a:schemeClr val="accent1"/>
            </a:solidFill>
            <a:headEnd type="triangle" w="sm" len="sm"/>
            <a:tailEnd type="triangl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D2CB4FD6-C5DE-67A2-A282-7462D29795D4}"/>
              </a:ext>
            </a:extLst>
          </p:cNvPr>
          <p:cNvSpPr/>
          <p:nvPr/>
        </p:nvSpPr>
        <p:spPr>
          <a:xfrm>
            <a:off x="11709237" y="1839424"/>
            <a:ext cx="389529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GB" sz="1000" b="1" dirty="0">
                <a:solidFill>
                  <a:schemeClr val="tx2"/>
                </a:solidFill>
              </a:rPr>
              <a:t>1,6 cm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6651AEA-9AC0-7DF6-24FC-B96CDA8369FD}"/>
              </a:ext>
            </a:extLst>
          </p:cNvPr>
          <p:cNvGrpSpPr/>
          <p:nvPr/>
        </p:nvGrpSpPr>
        <p:grpSpPr>
          <a:xfrm>
            <a:off x="5843526" y="0"/>
            <a:ext cx="504948" cy="576000"/>
            <a:chOff x="5733116" y="8405"/>
            <a:chExt cx="504948" cy="576000"/>
          </a:xfrm>
        </p:grpSpPr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3B508D4E-92DD-A1C1-6CF1-FC6D657EB2B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45116" y="296405"/>
              <a:ext cx="576000" cy="0"/>
            </a:xfrm>
            <a:prstGeom prst="straightConnector1">
              <a:avLst/>
            </a:prstGeom>
            <a:ln w="9525">
              <a:solidFill>
                <a:schemeClr val="accent1"/>
              </a:solidFill>
              <a:headEnd type="triangle" w="sm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180CE1D-C408-EFF1-B7E2-570F88C3C448}"/>
                </a:ext>
              </a:extLst>
            </p:cNvPr>
            <p:cNvSpPr/>
            <p:nvPr/>
          </p:nvSpPr>
          <p:spPr>
            <a:xfrm>
              <a:off x="5848535" y="219460"/>
              <a:ext cx="389529" cy="1538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tx2"/>
                  </a:solidFill>
                </a:rPr>
                <a:t>1,6 cm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56921C4-B007-452C-AA27-E0499D249942}"/>
              </a:ext>
            </a:extLst>
          </p:cNvPr>
          <p:cNvGrpSpPr/>
          <p:nvPr/>
        </p:nvGrpSpPr>
        <p:grpSpPr>
          <a:xfrm>
            <a:off x="5843526" y="6273595"/>
            <a:ext cx="504948" cy="576000"/>
            <a:chOff x="5733116" y="6273595"/>
            <a:chExt cx="504948" cy="576000"/>
          </a:xfrm>
        </p:grpSpPr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4939AC1-C085-82D5-3BFF-655E54D02BF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45116" y="6561595"/>
              <a:ext cx="576000" cy="0"/>
            </a:xfrm>
            <a:prstGeom prst="straightConnector1">
              <a:avLst/>
            </a:prstGeom>
            <a:ln w="9525">
              <a:solidFill>
                <a:schemeClr val="accent1"/>
              </a:solidFill>
              <a:headEnd type="triangle" w="sm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A4DFF85-2E3B-41A5-0E7D-32449D4D0F49}"/>
                </a:ext>
              </a:extLst>
            </p:cNvPr>
            <p:cNvSpPr/>
            <p:nvPr/>
          </p:nvSpPr>
          <p:spPr>
            <a:xfrm>
              <a:off x="5848535" y="6484651"/>
              <a:ext cx="389529" cy="1538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tx2"/>
                  </a:solidFill>
                </a:rPr>
                <a:t>1,6 cm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37E7E6DE-286C-C002-1C1B-614252199284}"/>
              </a:ext>
            </a:extLst>
          </p:cNvPr>
          <p:cNvSpPr/>
          <p:nvPr/>
        </p:nvSpPr>
        <p:spPr>
          <a:xfrm>
            <a:off x="96836" y="1839424"/>
            <a:ext cx="389529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GB" sz="1000" b="1" dirty="0">
                <a:solidFill>
                  <a:schemeClr val="tx2"/>
                </a:solidFill>
              </a:rPr>
              <a:t>1,6 cm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34A9C94-6CC4-CB6E-754C-49F10307D58D}"/>
              </a:ext>
            </a:extLst>
          </p:cNvPr>
          <p:cNvCxnSpPr>
            <a:cxnSpLocks/>
          </p:cNvCxnSpPr>
          <p:nvPr/>
        </p:nvCxnSpPr>
        <p:spPr>
          <a:xfrm>
            <a:off x="3600" y="2049719"/>
            <a:ext cx="576000" cy="0"/>
          </a:xfrm>
          <a:prstGeom prst="straightConnector1">
            <a:avLst/>
          </a:prstGeom>
          <a:ln w="9525">
            <a:solidFill>
              <a:schemeClr val="accent1"/>
            </a:solidFill>
            <a:headEnd type="triangle" w="sm" len="sm"/>
            <a:tailEnd type="triangl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842F64DB-AEEF-B4EA-8B56-150E3579C938}"/>
              </a:ext>
            </a:extLst>
          </p:cNvPr>
          <p:cNvSpPr/>
          <p:nvPr/>
        </p:nvSpPr>
        <p:spPr>
          <a:xfrm>
            <a:off x="727163" y="2439647"/>
            <a:ext cx="466473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GB" sz="1000" b="1" dirty="0">
                <a:solidFill>
                  <a:schemeClr val="tx2"/>
                </a:solidFill>
              </a:rPr>
              <a:t>2,09 cm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A8659AB-D936-2733-B143-DC0B16F01837}"/>
              </a:ext>
            </a:extLst>
          </p:cNvPr>
          <p:cNvCxnSpPr>
            <a:cxnSpLocks/>
          </p:cNvCxnSpPr>
          <p:nvPr/>
        </p:nvCxnSpPr>
        <p:spPr>
          <a:xfrm>
            <a:off x="584199" y="2661676"/>
            <a:ext cx="752400" cy="0"/>
          </a:xfrm>
          <a:prstGeom prst="straightConnector1">
            <a:avLst/>
          </a:prstGeom>
          <a:ln w="9525">
            <a:solidFill>
              <a:schemeClr val="accent1"/>
            </a:solidFill>
            <a:headEnd type="triangle" w="sm" len="sm"/>
            <a:tailEnd type="triangl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A634A695-DB36-6409-9A7B-1FB42058FD6E}"/>
              </a:ext>
            </a:extLst>
          </p:cNvPr>
          <p:cNvSpPr/>
          <p:nvPr/>
        </p:nvSpPr>
        <p:spPr>
          <a:xfrm>
            <a:off x="1194612" y="3051603"/>
            <a:ext cx="466474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GB" sz="1000" b="1" dirty="0">
                <a:solidFill>
                  <a:schemeClr val="tx2"/>
                </a:solidFill>
              </a:rPr>
              <a:t>0,50 cm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4C144E4-FAFE-307D-5B40-4161CA8E27B5}"/>
              </a:ext>
            </a:extLst>
          </p:cNvPr>
          <p:cNvCxnSpPr>
            <a:cxnSpLocks/>
          </p:cNvCxnSpPr>
          <p:nvPr/>
        </p:nvCxnSpPr>
        <p:spPr>
          <a:xfrm>
            <a:off x="1337849" y="3273632"/>
            <a:ext cx="180000" cy="0"/>
          </a:xfrm>
          <a:prstGeom prst="straightConnector1">
            <a:avLst/>
          </a:prstGeom>
          <a:ln w="9525">
            <a:solidFill>
              <a:schemeClr val="accent1"/>
            </a:solidFill>
            <a:headEnd type="triangle" w="sm" len="sm"/>
            <a:tailEnd type="triangl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598A2D7-8D57-CB41-98E0-8F7C16B672EF}"/>
              </a:ext>
            </a:extLst>
          </p:cNvPr>
          <p:cNvGrpSpPr/>
          <p:nvPr/>
        </p:nvGrpSpPr>
        <p:grpSpPr>
          <a:xfrm>
            <a:off x="5825730" y="1524000"/>
            <a:ext cx="540541" cy="288000"/>
            <a:chOff x="5586100" y="1524000"/>
            <a:chExt cx="540541" cy="288000"/>
          </a:xfrm>
        </p:grpSpPr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36C56FA1-2D77-8EF7-F4B8-FE17C73E559B}"/>
                </a:ext>
              </a:extLst>
            </p:cNvPr>
            <p:cNvCxnSpPr>
              <a:cxnSpLocks/>
            </p:cNvCxnSpPr>
            <p:nvPr/>
          </p:nvCxnSpPr>
          <p:spPr>
            <a:xfrm>
              <a:off x="5586100" y="1524000"/>
              <a:ext cx="0" cy="288000"/>
            </a:xfrm>
            <a:prstGeom prst="straightConnector1">
              <a:avLst/>
            </a:prstGeom>
            <a:ln w="9525">
              <a:solidFill>
                <a:schemeClr val="accent1"/>
              </a:solidFill>
              <a:headEnd type="triangle" w="sm" len="sm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0981F0A-431E-20CB-82A3-F7AE67F463B6}"/>
                </a:ext>
              </a:extLst>
            </p:cNvPr>
            <p:cNvSpPr/>
            <p:nvPr/>
          </p:nvSpPr>
          <p:spPr>
            <a:xfrm>
              <a:off x="5738714" y="1591056"/>
              <a:ext cx="387927" cy="1538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tx2"/>
                  </a:solidFill>
                </a:rPr>
                <a:t>0,8 cm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643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B579B17-BE14-3651-F441-727B57B11139}"/>
              </a:ext>
            </a:extLst>
          </p:cNvPr>
          <p:cNvSpPr/>
          <p:nvPr/>
        </p:nvSpPr>
        <p:spPr>
          <a:xfrm>
            <a:off x="292094" y="1816100"/>
            <a:ext cx="5713920" cy="2138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413A9DE-A2FA-7358-9714-9CB69BF9BD9E}"/>
              </a:ext>
            </a:extLst>
          </p:cNvPr>
          <p:cNvSpPr/>
          <p:nvPr/>
        </p:nvSpPr>
        <p:spPr>
          <a:xfrm>
            <a:off x="292094" y="4134929"/>
            <a:ext cx="5713921" cy="2138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9336806-07E1-C502-A7BA-505B68F8DD1A}"/>
              </a:ext>
            </a:extLst>
          </p:cNvPr>
          <p:cNvSpPr/>
          <p:nvPr/>
        </p:nvSpPr>
        <p:spPr>
          <a:xfrm>
            <a:off x="6185974" y="1816100"/>
            <a:ext cx="5713920" cy="2138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D83AB44-96BC-3791-8D30-22A7B23A34FB}"/>
              </a:ext>
            </a:extLst>
          </p:cNvPr>
          <p:cNvSpPr/>
          <p:nvPr/>
        </p:nvSpPr>
        <p:spPr>
          <a:xfrm>
            <a:off x="6185974" y="4134929"/>
            <a:ext cx="5713921" cy="2138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64C79A-B917-D75B-D209-E256EF96E0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22">
            <a:extLst>
              <a:ext uri="{FF2B5EF4-FFF2-40B4-BE49-F238E27FC236}">
                <a16:creationId xmlns:a16="http://schemas.microsoft.com/office/drawing/2014/main" id="{1E6EEB99-FF76-1CDB-2CED-C84DA1CB5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the grid-system to organise your content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64D72-0392-CC19-A7CD-A29FE17D70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CC68A66-077F-725B-77BD-0230A0E2F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9516" y="4259208"/>
            <a:ext cx="3291207" cy="185130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F51C01A-514C-209E-F009-878D31194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017" y="4259208"/>
            <a:ext cx="3291207" cy="185130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D59772-EA20-A6B8-5D20-204EAF7F7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9516" y="1959884"/>
            <a:ext cx="3291206" cy="185130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3B29777-A12B-14F9-AFB4-301A2832D9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8017" y="1957670"/>
            <a:ext cx="3291206" cy="1851303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038DFC2-3381-C2AB-63AC-1DFFFD8ADC35}"/>
              </a:ext>
            </a:extLst>
          </p:cNvPr>
          <p:cNvSpPr txBox="1"/>
          <p:nvPr/>
        </p:nvSpPr>
        <p:spPr>
          <a:xfrm>
            <a:off x="562731" y="1957670"/>
            <a:ext cx="75341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  <a:latin typeface="DanskeMedium" pitchFamily="2" charset="0"/>
              </a:rPr>
              <a:t>1 column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95871A-066A-9B78-3722-BCD8931F12F2}"/>
              </a:ext>
            </a:extLst>
          </p:cNvPr>
          <p:cNvSpPr txBox="1"/>
          <p:nvPr/>
        </p:nvSpPr>
        <p:spPr>
          <a:xfrm>
            <a:off x="6394672" y="1957670"/>
            <a:ext cx="84318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  <a:latin typeface="DanskeMedium" pitchFamily="2" charset="0"/>
              </a:rPr>
              <a:t>2 columns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31FABF-49BF-4DA5-7402-2DE27BD2C85A}"/>
              </a:ext>
            </a:extLst>
          </p:cNvPr>
          <p:cNvSpPr txBox="1"/>
          <p:nvPr/>
        </p:nvSpPr>
        <p:spPr>
          <a:xfrm>
            <a:off x="562731" y="4259209"/>
            <a:ext cx="84318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  <a:latin typeface="DanskeMedium" pitchFamily="2" charset="0"/>
              </a:rPr>
              <a:t>3 columns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D88CAA-899D-655F-47EC-406586E78E2F}"/>
              </a:ext>
            </a:extLst>
          </p:cNvPr>
          <p:cNvSpPr txBox="1"/>
          <p:nvPr/>
        </p:nvSpPr>
        <p:spPr>
          <a:xfrm>
            <a:off x="6394672" y="4259209"/>
            <a:ext cx="84318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  <a:latin typeface="DanskeMedium" pitchFamily="2" charset="0"/>
              </a:rPr>
              <a:t>4 columns</a:t>
            </a:r>
          </a:p>
        </p:txBody>
      </p:sp>
    </p:spTree>
    <p:extLst>
      <p:ext uri="{BB962C8B-B14F-4D97-AF65-F5344CB8AC3E}">
        <p14:creationId xmlns:p14="http://schemas.microsoft.com/office/powerpoint/2010/main" val="2055905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70BBC4D-840C-FD18-8B3F-E0C4B91DE7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6AA26839-EC53-3226-6DCC-8A95C07E0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35217F2F-95E4-4F10-01C2-01603780C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38C19B-24E4-2B1B-F831-BAE51A08671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971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" val="&lt;smart xmlns:xsd=&quot;http://www.w3.org/2001/XMLSchema&quot; xmlns:xsi=&quot;http://www.w3.org/2001/XMLSchema-instance&quot;&gt;&lt;presentationSettings&gt;&lt;agenda createSections=&quot;false&quot; enableNavigation=&quot;false&quot; hideNavigationUnderline=&quot;false&quot; id=&quot;81ef7b68-05ec-46bf-8230-39fa0e0ec0ea&quot; isTouched=&quot;false&quot; mode=&quot;Agenda&quot; showDuration=&quot;false&quot; showHeaders=&quot;false&quot; showOnlyStartTime=&quot;false&quot; showPageNumber=&quot;false&quot; showResponsible=&quot;false&quot; showSubTopics=&quot;false&quot; showTimeSlot=&quot;false&quot; showTopicNumber=&quot;false&quot; slidesForSubTopics=&quot;false&quot; timeFormat=&quot;00000000-0000-0000-0000-000000000000&quot; title=&quot;Agenda&quot;&gt;&lt;columns&gt;&lt;column displayIndex=&quot;0&quot; header=&quot;#&quot; id=&quot;8fc7e105-5a32-4a72-bc85-7d3ff1e7b9d7&quot; visible=&quot;true&quot; width=&quot;170&quot; /&gt;&lt;column displayIndex=&quot;1&quot; header=&quot;Topic&quot; id=&quot;8f81a0ad-7497-4bbb-a001-838bad8c0faa&quot; visible=&quot;true&quot; width=&quot;160&quot; /&gt;&lt;column displayIndex=&quot;2&quot; header=&quot;Responsible&quot; id=&quot;2f9b06db-11e3-45bc-aecb-cf6141b9856b&quot; visible=&quot;true&quot; width=&quot;165&quot; /&gt;&lt;column displayIndex=&quot;3&quot; header=&quot;Duration&quot; id=&quot;99d05e97-02f5-4087-be8e-b10736e0c9ca&quot; visible=&quot;true&quot; width=&quot;150&quot; /&gt;&lt;column displayIndex=&quot;4&quot; header=&quot;Time&quot; id=&quot;fd356bfd-687f-40e8-b861-574837edbc46&quot; visible=&quot;true&quot; width=&quot;180&quot; /&gt;&lt;column displayIndex=&quot;5&quot; header=&quot;Page&quot; id=&quot;db91063f-fada-4f32-86c9-9368cd93fa26&quot; visible=&quot;true&quot; width=&quot;170&quot; /&gt;&lt;/columns&gt;&lt;layout /&gt;&lt;rows /&gt;&lt;/agenda&gt;&lt;template id=&quot;https://danskebankgroup.sharepoint.com/sites/ampler/Shared Documents/Danske Bank library/2. Templates/1. Master templates/Danske Bank.169.potx&quot; lastModified=&quot;2025-09-05T06:17:51+02:00&quot; name=&quot;Danske Bank.169.potx&quot; slideMasterName=&quot;Custom Design&quot;&gt;&lt;LayoutNames&gt;&lt;Name&gt;1. Front page/Title and pattern&lt;/Name&gt;&lt;Name&gt;2. Front page/Title and pattern&lt;/Name&gt;&lt;Name&gt;3. Front page/Title and picture&lt;/Name&gt;&lt;Name&gt;4. Front page/Title and picture&lt;/Name&gt;&lt;Name&gt;1. Agenda&lt;/Name&gt;&lt;Name&gt;2. Agenda&lt;/Name&gt;&lt;Name&gt;1. Breaker with pattern&lt;/Name&gt;&lt;Name&gt;2. Breaker with pattern&lt;/Name&gt;&lt;Name&gt;1. Title and content&lt;/Name&gt;&lt;Name&gt;1_1. Two contents&lt;/Name&gt;&lt;Name&gt;1_2. Three contents&lt;/Name&gt;&lt;Name&gt;1_3. Four contents&lt;/Name&gt;&lt;Name&gt;2. Title, description and content&lt;/Name&gt;&lt;Name&gt;2_1. Two titles, descriptions and contents&lt;/Name&gt;&lt;Name&gt;2_2. Three titles, descriptions and contents&lt;/Name&gt;&lt;Name&gt;2_3. Four titles, descriptions and contents&lt;/Name&gt;&lt;Name&gt;3. Title, description and content/Sand&lt;/Name&gt;&lt;Name&gt;3_1. Two titles, descriptions and contents/Sand&lt;/Name&gt;&lt;Name&gt;3_2. Three titles, descriptions and contents/Sand&lt;/Name&gt;&lt;Name&gt;3_3. Four titles, descriptions and contents/Sand&lt;/Name&gt;&lt;Name&gt;Title Only&lt;/Name&gt;&lt;Name&gt;Title only/Sand&lt;/Name&gt;&lt;Name&gt;Blank with logo&lt;/Name&gt;&lt;Name&gt;Picture right, text and box&lt;/Name&gt;&lt;Name&gt;End slide/Title&lt;/Name&gt;&lt;/LayoutNames&gt;&lt;/template&gt;&lt;/presentationSettings&gt;&lt;/smart&gt;"/>
</p:tagLst>
</file>

<file path=ppt/theme/theme1.xml><?xml version="1.0" encoding="utf-8"?>
<a:theme xmlns:a="http://schemas.openxmlformats.org/drawingml/2006/main" name="Custom Design">
  <a:themeElements>
    <a:clrScheme name="Danske Bank">
      <a:dk1>
        <a:srgbClr val="002346"/>
      </a:dk1>
      <a:lt1>
        <a:srgbClr val="FFFFFF"/>
      </a:lt1>
      <a:dk2>
        <a:srgbClr val="002346"/>
      </a:dk2>
      <a:lt2>
        <a:srgbClr val="EBEBE6"/>
      </a:lt2>
      <a:accent1>
        <a:srgbClr val="003778"/>
      </a:accent1>
      <a:accent2>
        <a:srgbClr val="4673C3"/>
      </a:accent2>
      <a:accent3>
        <a:srgbClr val="87AAE1"/>
      </a:accent3>
      <a:accent4>
        <a:srgbClr val="B9C8E6"/>
      </a:accent4>
      <a:accent5>
        <a:srgbClr val="734B1E"/>
      </a:accent5>
      <a:accent6>
        <a:srgbClr val="B48C41"/>
      </a:accent6>
      <a:hlink>
        <a:srgbClr val="0A5EF0"/>
      </a:hlink>
      <a:folHlink>
        <a:srgbClr val="4673C3"/>
      </a:folHlink>
    </a:clrScheme>
    <a:fontScheme name="Danske Bank Font">
      <a:majorFont>
        <a:latin typeface="DanskeRegular"/>
        <a:ea typeface=""/>
        <a:cs typeface=""/>
      </a:majorFont>
      <a:minorFont>
        <a:latin typeface="Danske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lIns="72000" tIns="72000" rIns="72000" bIns="72000" rtlCol="0" anchor="ctr"/>
      <a:lstStyle>
        <a:defPPr algn="ctr">
          <a:defRPr sz="1400" dirty="0" err="1" smtClean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  <a:tailEnd type="none" w="lg" len="lg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>
            <a:solidFill>
              <a:schemeClr val="tx1"/>
            </a:solidFill>
          </a:defRPr>
        </a:defPPr>
      </a:lstStyle>
    </a:txDef>
  </a:objectDefaults>
  <a:extraClrSchemeLst/>
  <a:custClrLst>
    <a:custClr name="Signature">
      <a:srgbClr val="002346"/>
    </a:custClr>
    <a:custClr name="White">
      <a:srgbClr val="FFFFFF"/>
    </a:custClr>
    <a:custClr name="Blue 1">
      <a:srgbClr val="003778"/>
    </a:custClr>
    <a:custClr name="Gold 1">
      <a:srgbClr val="734B1E"/>
    </a:custClr>
    <a:custClr name="Copper 1">
      <a:srgbClr val="733719"/>
    </a:custClr>
    <a:custClr name="Green 1">
      <a:srgbClr val="144B37"/>
    </a:custClr>
    <a:custClr name="White">
      <a:srgbClr val="FFFFFF"/>
    </a:custClr>
    <a:custClr name="Action">
      <a:srgbClr val="0A5EF0"/>
    </a:custClr>
    <a:custClr name="Caution Darkmode">
      <a:srgbClr val="FFD426"/>
    </a:custClr>
    <a:custClr name="White">
      <a:srgbClr val="FFFFFF"/>
    </a:custClr>
    <a:custClr name="Sand 1">
      <a:srgbClr val="968C73"/>
    </a:custClr>
    <a:custClr name="White">
      <a:srgbClr val="FFFFFF"/>
    </a:custClr>
    <a:custClr name="Blue 2">
      <a:srgbClr val="4673C3"/>
    </a:custClr>
    <a:custClr name="Gold 2">
      <a:srgbClr val="B48C41"/>
    </a:custClr>
    <a:custClr name="Copper 2">
      <a:srgbClr val="BE643C"/>
    </a:custClr>
    <a:custClr name="Green 2">
      <a:srgbClr val="37A578"/>
    </a:custClr>
    <a:custClr name="White">
      <a:srgbClr val="FFFFFF"/>
    </a:custClr>
    <a:custClr name="Caution">
      <a:srgbClr val="ED6D03"/>
    </a:custClr>
    <a:custClr name="Caution Lightmode">
      <a:srgbClr val="8A5B00"/>
    </a:custClr>
    <a:custClr name="White">
      <a:srgbClr val="FFFFFF"/>
    </a:custClr>
    <a:custClr name="Sand 2">
      <a:srgbClr val="CDC8B4"/>
    </a:custClr>
    <a:custClr name="White">
      <a:srgbClr val="FFFFFF"/>
    </a:custClr>
    <a:custClr name="Blue 3">
      <a:srgbClr val="87AAE1"/>
    </a:custClr>
    <a:custClr name="Gold 3">
      <a:srgbClr val="D2AF69"/>
    </a:custClr>
    <a:custClr name="Copper 3">
      <a:srgbClr val="D79673"/>
    </a:custClr>
    <a:custClr name="Green 3">
      <a:srgbClr val="73C396"/>
    </a:custClr>
    <a:custClr name="White">
      <a:srgbClr val="FFFFFF"/>
    </a:custClr>
    <a:custClr name="Negative">
      <a:srgbClr val="D3302F"/>
    </a:custClr>
    <a:custClr name="White">
      <a:srgbClr val="FFFFFF"/>
    </a:custClr>
    <a:custClr name="White">
      <a:srgbClr val="FFFFFF"/>
    </a:custClr>
    <a:custClr name="Sand 3">
      <a:srgbClr val="EBEBE6"/>
    </a:custClr>
    <a:custClr name="White">
      <a:srgbClr val="FFFFFF"/>
    </a:custClr>
    <a:custClr name="Blue 4">
      <a:srgbClr val="B9C8E6"/>
    </a:custClr>
    <a:custClr name="Gold 4">
      <a:srgbClr val="E1CD91"/>
    </a:custClr>
    <a:custClr name="Copper 4">
      <a:srgbClr val="EBBEA0"/>
    </a:custClr>
    <a:custClr name="Green 4">
      <a:srgbClr val="AADCB4"/>
    </a:custClr>
    <a:custClr name="White">
      <a:srgbClr val="FFFFFF"/>
    </a:custClr>
    <a:custClr name="Positive">
      <a:srgbClr val="2D782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AmplerLibraryr20uqebmfts.potx" id="{DA4A8FB3-0B82-4A02-8D47-10C47E5C1D6E}" vid="{F517977A-DACB-4ACC-A8AA-742697015E3A}"/>
    </a:ext>
  </a:extLst>
</a:theme>
</file>

<file path=ppt/theme/theme2.xml><?xml version="1.0" encoding="utf-8"?>
<a:theme xmlns:a="http://schemas.openxmlformats.org/drawingml/2006/main" name="Office Theme">
  <a:themeElements>
    <a:clrScheme name="Danske Bank">
      <a:dk1>
        <a:srgbClr val="002346"/>
      </a:dk1>
      <a:lt1>
        <a:srgbClr val="FFFFFF"/>
      </a:lt1>
      <a:dk2>
        <a:srgbClr val="002346"/>
      </a:dk2>
      <a:lt2>
        <a:srgbClr val="EBEBE6"/>
      </a:lt2>
      <a:accent1>
        <a:srgbClr val="003778"/>
      </a:accent1>
      <a:accent2>
        <a:srgbClr val="4673C3"/>
      </a:accent2>
      <a:accent3>
        <a:srgbClr val="87AAE1"/>
      </a:accent3>
      <a:accent4>
        <a:srgbClr val="B9C8E6"/>
      </a:accent4>
      <a:accent5>
        <a:srgbClr val="734B1E"/>
      </a:accent5>
      <a:accent6>
        <a:srgbClr val="B48C41"/>
      </a:accent6>
      <a:hlink>
        <a:srgbClr val="0069FA"/>
      </a:hlink>
      <a:folHlink>
        <a:srgbClr val="4673C3"/>
      </a:folHlink>
    </a:clrScheme>
    <a:fontScheme name="Danske Bank Font">
      <a:majorFont>
        <a:latin typeface="DanskeRegular"/>
        <a:ea typeface=""/>
        <a:cs typeface=""/>
      </a:majorFont>
      <a:minorFont>
        <a:latin typeface="Danske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Signature">
      <a:srgbClr val="002346"/>
    </a:custClr>
    <a:custClr name="White">
      <a:srgbClr val="FFFFFF"/>
    </a:custClr>
    <a:custClr name="Blue 1">
      <a:srgbClr val="003778"/>
    </a:custClr>
    <a:custClr name="Gold 1">
      <a:srgbClr val="734B1E"/>
    </a:custClr>
    <a:custClr name="Copper 1">
      <a:srgbClr val="733719"/>
    </a:custClr>
    <a:custClr name="Green 1">
      <a:srgbClr val="144B37"/>
    </a:custClr>
    <a:custClr name="White">
      <a:srgbClr val="FFFFFF"/>
    </a:custClr>
    <a:custClr name="Action">
      <a:srgbClr val="0A5EF0"/>
    </a:custClr>
    <a:custClr name="Caution Darkmode">
      <a:srgbClr val="FFD426"/>
    </a:custClr>
    <a:custClr name="White">
      <a:srgbClr val="FFFFFF"/>
    </a:custClr>
    <a:custClr name="Sand 1">
      <a:srgbClr val="968C73"/>
    </a:custClr>
    <a:custClr name="White">
      <a:srgbClr val="FFFFFF"/>
    </a:custClr>
    <a:custClr name="Blue 2">
      <a:srgbClr val="4673C3"/>
    </a:custClr>
    <a:custClr name="Gold 2">
      <a:srgbClr val="B48C41"/>
    </a:custClr>
    <a:custClr name="Copper 2">
      <a:srgbClr val="BE643C"/>
    </a:custClr>
    <a:custClr name="Green 2">
      <a:srgbClr val="37A578"/>
    </a:custClr>
    <a:custClr name="White">
      <a:srgbClr val="FFFFFF"/>
    </a:custClr>
    <a:custClr name="Caution">
      <a:srgbClr val="ED6D03"/>
    </a:custClr>
    <a:custClr name="Caution Lightmode">
      <a:srgbClr val="8A5B00"/>
    </a:custClr>
    <a:custClr name="White">
      <a:srgbClr val="FFFFFF"/>
    </a:custClr>
    <a:custClr name="Sand 2">
      <a:srgbClr val="CDC8B4"/>
    </a:custClr>
    <a:custClr name="White">
      <a:srgbClr val="FFFFFF"/>
    </a:custClr>
    <a:custClr name="Blue 3">
      <a:srgbClr val="87AAE1"/>
    </a:custClr>
    <a:custClr name="Gold 3">
      <a:srgbClr val="D2AF69"/>
    </a:custClr>
    <a:custClr name="Copper 3">
      <a:srgbClr val="D79673"/>
    </a:custClr>
    <a:custClr name="Green 3">
      <a:srgbClr val="73C396"/>
    </a:custClr>
    <a:custClr name="White">
      <a:srgbClr val="FFFFFF"/>
    </a:custClr>
    <a:custClr name="Negative">
      <a:srgbClr val="D3302F"/>
    </a:custClr>
    <a:custClr name="White">
      <a:srgbClr val="FFFFFF"/>
    </a:custClr>
    <a:custClr name="White">
      <a:srgbClr val="FFFFFF"/>
    </a:custClr>
    <a:custClr name="Sand 3">
      <a:srgbClr val="EBEBE6"/>
    </a:custClr>
    <a:custClr name="White">
      <a:srgbClr val="FFFFFF"/>
    </a:custClr>
    <a:custClr name="Blue 4">
      <a:srgbClr val="B9C8E6"/>
    </a:custClr>
    <a:custClr name="Gold 4">
      <a:srgbClr val="E1CD91"/>
    </a:custClr>
    <a:custClr name="Copper 4">
      <a:srgbClr val="EBBEA0"/>
    </a:custClr>
    <a:custClr name="Green 4">
      <a:srgbClr val="AADCB4"/>
    </a:custClr>
    <a:custClr name="White">
      <a:srgbClr val="FFFFFF"/>
    </a:custClr>
    <a:custClr name="Positive">
      <a:srgbClr val="2D782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Danske Bank">
      <a:dk1>
        <a:srgbClr val="002346"/>
      </a:dk1>
      <a:lt1>
        <a:srgbClr val="FFFFFF"/>
      </a:lt1>
      <a:dk2>
        <a:srgbClr val="002346"/>
      </a:dk2>
      <a:lt2>
        <a:srgbClr val="EBEBE6"/>
      </a:lt2>
      <a:accent1>
        <a:srgbClr val="003778"/>
      </a:accent1>
      <a:accent2>
        <a:srgbClr val="4673C3"/>
      </a:accent2>
      <a:accent3>
        <a:srgbClr val="87AAE1"/>
      </a:accent3>
      <a:accent4>
        <a:srgbClr val="B9C8E6"/>
      </a:accent4>
      <a:accent5>
        <a:srgbClr val="734B1E"/>
      </a:accent5>
      <a:accent6>
        <a:srgbClr val="B48C41"/>
      </a:accent6>
      <a:hlink>
        <a:srgbClr val="0069FA"/>
      </a:hlink>
      <a:folHlink>
        <a:srgbClr val="4673C3"/>
      </a:folHlink>
    </a:clrScheme>
    <a:fontScheme name="Danske Bank Font">
      <a:majorFont>
        <a:latin typeface="DanskeRegular"/>
        <a:ea typeface=""/>
        <a:cs typeface=""/>
      </a:majorFont>
      <a:minorFont>
        <a:latin typeface="Danske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Signature">
      <a:srgbClr val="002346"/>
    </a:custClr>
    <a:custClr name="White">
      <a:srgbClr val="FFFFFF"/>
    </a:custClr>
    <a:custClr name="Blue 1">
      <a:srgbClr val="003778"/>
    </a:custClr>
    <a:custClr name="Gold 1">
      <a:srgbClr val="734B1E"/>
    </a:custClr>
    <a:custClr name="Copper 1">
      <a:srgbClr val="733719"/>
    </a:custClr>
    <a:custClr name="Green 1">
      <a:srgbClr val="144B37"/>
    </a:custClr>
    <a:custClr name="White">
      <a:srgbClr val="FFFFFF"/>
    </a:custClr>
    <a:custClr name="Action">
      <a:srgbClr val="0A5EF0"/>
    </a:custClr>
    <a:custClr name="Caution Darkmode">
      <a:srgbClr val="FFD426"/>
    </a:custClr>
    <a:custClr name="White">
      <a:srgbClr val="FFFFFF"/>
    </a:custClr>
    <a:custClr name="Sand 1">
      <a:srgbClr val="968C73"/>
    </a:custClr>
    <a:custClr name="White">
      <a:srgbClr val="FFFFFF"/>
    </a:custClr>
    <a:custClr name="Blue 2">
      <a:srgbClr val="4673C3"/>
    </a:custClr>
    <a:custClr name="Gold 2">
      <a:srgbClr val="B48C41"/>
    </a:custClr>
    <a:custClr name="Copper 2">
      <a:srgbClr val="BE643C"/>
    </a:custClr>
    <a:custClr name="Green 2">
      <a:srgbClr val="37A578"/>
    </a:custClr>
    <a:custClr name="White">
      <a:srgbClr val="FFFFFF"/>
    </a:custClr>
    <a:custClr name="Caution">
      <a:srgbClr val="ED6D03"/>
    </a:custClr>
    <a:custClr name="Caution Lightmode">
      <a:srgbClr val="8A5B00"/>
    </a:custClr>
    <a:custClr name="White">
      <a:srgbClr val="FFFFFF"/>
    </a:custClr>
    <a:custClr name="Sand 2">
      <a:srgbClr val="CDC8B4"/>
    </a:custClr>
    <a:custClr name="White">
      <a:srgbClr val="FFFFFF"/>
    </a:custClr>
    <a:custClr name="Blue 3">
      <a:srgbClr val="87AAE1"/>
    </a:custClr>
    <a:custClr name="Gold 3">
      <a:srgbClr val="D2AF69"/>
    </a:custClr>
    <a:custClr name="Copper 3">
      <a:srgbClr val="D79673"/>
    </a:custClr>
    <a:custClr name="Green 3">
      <a:srgbClr val="73C396"/>
    </a:custClr>
    <a:custClr name="White">
      <a:srgbClr val="FFFFFF"/>
    </a:custClr>
    <a:custClr name="Negative">
      <a:srgbClr val="D3302F"/>
    </a:custClr>
    <a:custClr name="White">
      <a:srgbClr val="FFFFFF"/>
    </a:custClr>
    <a:custClr name="White">
      <a:srgbClr val="FFFFFF"/>
    </a:custClr>
    <a:custClr name="Sand 3">
      <a:srgbClr val="EBEBE6"/>
    </a:custClr>
    <a:custClr name="White">
      <a:srgbClr val="FFFFFF"/>
    </a:custClr>
    <a:custClr name="Blue 4">
      <a:srgbClr val="B9C8E6"/>
    </a:custClr>
    <a:custClr name="Gold 4">
      <a:srgbClr val="E1CD91"/>
    </a:custClr>
    <a:custClr name="Copper 4">
      <a:srgbClr val="EBBEA0"/>
    </a:custClr>
    <a:custClr name="Green 4">
      <a:srgbClr val="AADCB4"/>
    </a:custClr>
    <a:custClr name="White">
      <a:srgbClr val="FFFFFF"/>
    </a:custClr>
    <a:custClr name="Positive">
      <a:srgbClr val="2D782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7A1C944033242BD5FC5DA37363A78" ma:contentTypeVersion="16" ma:contentTypeDescription="Create a new document." ma:contentTypeScope="" ma:versionID="3408664a6f0081b71bf6dea4b7a3d3de">
  <xsd:schema xmlns:xsd="http://www.w3.org/2001/XMLSchema" xmlns:xs="http://www.w3.org/2001/XMLSchema" xmlns:p="http://schemas.microsoft.com/office/2006/metadata/properties" xmlns:ns2="1e3d51fb-926a-4b0a-8169-8cbc8e5fe7a3" xmlns:ns3="e36b33d3-82e5-4fde-accf-e8333d7d0fd0" targetNamespace="http://schemas.microsoft.com/office/2006/metadata/properties" ma:root="true" ma:fieldsID="f33e903b8a9779f210fb1fe243dfcb63" ns2:_="" ns3:_="">
    <xsd:import namespace="1e3d51fb-926a-4b0a-8169-8cbc8e5fe7a3"/>
    <xsd:import namespace="e36b33d3-82e5-4fde-accf-e8333d7d0fd0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lcf76f155ced4ddcb4097134ff3c332f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3d51fb-926a-4b0a-8169-8cbc8e5fe7a3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5" nillable="true" ma:taxonomy="true" ma:internalName="TaxKeywordTaxHTField" ma:taxonomyFieldName="TaxKeyword" ma:displayName="Enterprise Keywords" ma:fieldId="{23f27201-bee3-471e-b2e7-b64fd8b7ca38}" ma:taxonomyMulti="true" ma:sspId="a06f4e7a-5f2a-46e2-a2e6-7e9634f15fbc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6" nillable="true" ma:displayName="Taxonomy Catch All Column" ma:hidden="true" ma:list="{52b677bf-4d8f-4080-9df3-71cc5eafe973}" ma:internalName="TaxCatchAll" ma:showField="CatchAllData" ma:web="1e3d51fb-926a-4b0a-8169-8cbc8e5fe7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b33d3-82e5-4fde-accf-e8333d7d0f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06f4e7a-5f2a-46e2-a2e6-7e9634f15f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1e3d51fb-926a-4b0a-8169-8cbc8e5fe7a3">
      <Terms xmlns="http://schemas.microsoft.com/office/infopath/2007/PartnerControls"/>
    </TaxKeywordTaxHTField>
    <TaxCatchAll xmlns="1e3d51fb-926a-4b0a-8169-8cbc8e5fe7a3" xsi:nil="true"/>
    <lcf76f155ced4ddcb4097134ff3c332f xmlns="e36b33d3-82e5-4fde-accf-e8333d7d0fd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D200E8C-C5FE-4539-8CE5-9FFC7959BE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747475-CB34-46CD-8BE1-AD6C9F5C98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3d51fb-926a-4b0a-8169-8cbc8e5fe7a3"/>
    <ds:schemaRef ds:uri="e36b33d3-82e5-4fde-accf-e8333d7d0f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3290C0-F232-4B77-A7B1-3D26FDE935A0}">
  <ds:schemaRefs>
    <ds:schemaRef ds:uri="http://schemas.microsoft.com/office/2006/metadata/properties"/>
    <ds:schemaRef ds:uri="http://schemas.microsoft.com/office/infopath/2007/PartnerControls"/>
    <ds:schemaRef ds:uri="85309c5b-3ca5-4868-a8e6-d27ebe91ef1e"/>
    <ds:schemaRef ds:uri="41a63272-087a-4132-b26c-e11048959f9c"/>
    <ds:schemaRef ds:uri="1e3d51fb-926a-4b0a-8169-8cbc8e5fe7a3"/>
    <ds:schemaRef ds:uri="e36b33d3-82e5-4fde-accf-e8333d7d0fd0"/>
  </ds:schemaRefs>
</ds:datastoreItem>
</file>

<file path=docMetadata/LabelInfo.xml><?xml version="1.0" encoding="utf-8"?>
<clbl:labelList xmlns:clbl="http://schemas.microsoft.com/office/2020/mipLabelMetadata">
  <clbl:label id="{3abf6775-345b-49c7-afdd-4175b941634f}" enabled="1" method="Privileged" siteId="{c7d1b6e9-1447-457b-9223-ac25df4941bf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</TotalTime>
  <Words>228</Words>
  <Application>Microsoft Office PowerPoint</Application>
  <PresentationFormat>Widescreen</PresentationFormat>
  <Paragraphs>103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DanskeLight</vt:lpstr>
      <vt:lpstr>DanskeMedium</vt:lpstr>
      <vt:lpstr>DanskeRegular</vt:lpstr>
      <vt:lpstr>Custom Design</vt:lpstr>
      <vt:lpstr>PowerPoint Presentation</vt:lpstr>
      <vt:lpstr>Typography – hierarchy</vt:lpstr>
      <vt:lpstr>Colour palette</vt:lpstr>
      <vt:lpstr>The 12-Grid system and slide margins</vt:lpstr>
      <vt:lpstr>Use the grid-system to organise your content </vt:lpstr>
      <vt:lpstr>PowerPoint Presentation</vt:lpstr>
    </vt:vector>
  </TitlesOfParts>
  <Company>Danske Bank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Klok Rohde</dc:creator>
  <cp:keywords/>
  <cp:lastModifiedBy>Thomas Rohde</cp:lastModifiedBy>
  <cp:revision>1</cp:revision>
  <dcterms:created xsi:type="dcterms:W3CDTF">2025-09-14T03:55:07Z</dcterms:created>
  <dcterms:modified xsi:type="dcterms:W3CDTF">2026-03-07T05:33:11Z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0x01010058F7A1C944033242BD5FC5DA37363A78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