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Q1 2024 Quarterly Business Review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All Regions — Confidential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APAC — Key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Metric  /  Value</a:t>
            </a:r>
          </a:p>
          <a:p>
            <a:r>
              <a:t>New Logos: 61</a:t>
            </a:r>
          </a:p>
          <a:p>
            <a:r>
              <a:t>Expansion ARR ($M): $1.8</a:t>
            </a:r>
          </a:p>
          <a:p>
            <a:r>
              <a:t>Churn Rate: 3.2%</a:t>
            </a:r>
          </a:p>
          <a:p>
            <a:r>
              <a:t>NPS Score: 44</a:t>
            </a:r>
          </a:p>
          <a:p>
            <a:r>
              <a:t>Support CSAT: 4.1</a:t>
            </a:r>
          </a:p>
          <a:p>
            <a:r>
              <a:t>P0 Incidents: 4</a:t>
            </a:r>
          </a:p>
          <a:p>
            <a:r>
              <a:t>Mean MTTR (min): 72</a:t>
            </a:r>
          </a:p>
          <a:p>
            <a:r>
              <a:t>Deployment Frequency: 3.1/d</a:t>
            </a:r>
          </a:p>
          <a:p>
            <a:r>
              <a:t>Lead Time (days): 2.1</a:t>
            </a:r>
          </a:p>
          <a:p>
            <a:r>
              <a:t>Change Fail Rate: 5.6%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APAC — Incident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P0 Incidents Q1 2024:</a:t>
            </a:r>
          </a:p>
          <a:p>
            <a:r>
              <a:t>Jan — Auth service timeout (MTTR: 94 min)</a:t>
            </a:r>
          </a:p>
          <a:p>
            <a:r>
              <a:t>Feb — CDN edge BGP flap (MTTR: 68 min)</a:t>
            </a:r>
          </a:p>
          <a:p>
            <a:r>
              <a:t>Mar — Search OOM rebuild (MTTR: 112 min)</a:t>
            </a:r>
          </a:p>
          <a:p>
            <a:r>
              <a:t>Jan — DB write replica full (MTTR: 47 min)</a:t>
            </a:r>
          </a:p>
          <a:p>
            <a:r>
              <a:t>Feb — API gateway config (MTTR: 31 min)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Q1 2024 highlights across all regions:</a:t>
            </a:r>
          </a:p>
          <a:p>
            <a:r>
              <a:t>• Americas: strong new logo growth, stable churn</a:t>
            </a:r>
          </a:p>
          <a:p>
            <a:r>
              <a:t>• EMEA: best NPS and churn; P0 reduction YoY</a:t>
            </a:r>
          </a:p>
          <a:p>
            <a:r>
              <a:t>• APAC: emerging market growth; MTTR focus area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Americas —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Q1 2024 performance summary for the Americas region.</a:t>
            </a:r>
          </a:p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Americas — Key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Metric  /  Value</a:t>
            </a:r>
          </a:p>
          <a:p>
            <a:r>
              <a:t>New Logos: 142</a:t>
            </a:r>
          </a:p>
          <a:p>
            <a:r>
              <a:t>Expansion ARR ($M): $4.2</a:t>
            </a:r>
          </a:p>
          <a:p>
            <a:r>
              <a:t>Churn Rate: 2.1%</a:t>
            </a:r>
          </a:p>
          <a:p>
            <a:r>
              <a:t>NPS Score: 52</a:t>
            </a:r>
          </a:p>
          <a:p>
            <a:r>
              <a:t>Support CSAT: 4.4</a:t>
            </a:r>
          </a:p>
          <a:p>
            <a:r>
              <a:t>P0 Incidents: 8</a:t>
            </a:r>
          </a:p>
          <a:p>
            <a:r>
              <a:t>Mean MTTR (min): 58</a:t>
            </a:r>
          </a:p>
          <a:p>
            <a:r>
              <a:t>Deployment Frequency: 4.2/d</a:t>
            </a:r>
          </a:p>
          <a:p>
            <a:r>
              <a:t>Lead Time (days): 1.4</a:t>
            </a:r>
          </a:p>
          <a:p>
            <a:r>
              <a:t>Change Fail Rate: 3.2%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Americas — Incident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P0 Incidents Q1 2024:</a:t>
            </a:r>
          </a:p>
          <a:p>
            <a:r>
              <a:t>Jan — Auth service timeout (MTTR: 94 min)</a:t>
            </a:r>
          </a:p>
          <a:p>
            <a:r>
              <a:t>Feb — CDN edge BGP flap (MTTR: 68 min)</a:t>
            </a:r>
          </a:p>
          <a:p>
            <a:r>
              <a:t>Mar — Search OOM rebuild (MTTR: 112 min)</a:t>
            </a:r>
          </a:p>
          <a:p>
            <a:r>
              <a:t>Jan — DB write replica full (MTTR: 47 min)</a:t>
            </a:r>
          </a:p>
          <a:p>
            <a:r>
              <a:t>Feb — API gateway config (MTTR: 31 min)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EMEA —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Q1 2024 performance summary for the EMEA region.</a:t>
            </a:r>
          </a:p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EMEA — Key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Metric  /  Value</a:t>
            </a:r>
          </a:p>
          <a:p>
            <a:r>
              <a:t>New Logos: 98</a:t>
            </a:r>
          </a:p>
          <a:p>
            <a:r>
              <a:t>Expansion ARR ($M): $2.9</a:t>
            </a:r>
          </a:p>
          <a:p>
            <a:r>
              <a:t>Churn Rate: 1.8%</a:t>
            </a:r>
          </a:p>
          <a:p>
            <a:r>
              <a:t>NPS Score: 48</a:t>
            </a:r>
          </a:p>
          <a:p>
            <a:r>
              <a:t>Support CSAT: 4.2</a:t>
            </a:r>
          </a:p>
          <a:p>
            <a:r>
              <a:t>P0 Incidents: 6</a:t>
            </a:r>
          </a:p>
          <a:p>
            <a:r>
              <a:t>Mean MTTR (min): 64</a:t>
            </a:r>
          </a:p>
          <a:p>
            <a:r>
              <a:t>Deployment Frequency: 3.8/d</a:t>
            </a:r>
          </a:p>
          <a:p>
            <a:r>
              <a:t>Lead Time (days): 1.6</a:t>
            </a:r>
          </a:p>
          <a:p>
            <a:r>
              <a:t>Change Fail Rate: 4.1%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EMEA — Incident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P0 Incidents Q1 2024:</a:t>
            </a:r>
          </a:p>
          <a:p>
            <a:r>
              <a:t>Jan — Auth service timeout (MTTR: 94 min)</a:t>
            </a:r>
          </a:p>
          <a:p>
            <a:r>
              <a:t>Feb — CDN edge BGP flap (MTTR: 68 min)</a:t>
            </a:r>
          </a:p>
          <a:p>
            <a:r>
              <a:t>Mar — Search OOM rebuild (MTTR: 112 min)</a:t>
            </a:r>
          </a:p>
          <a:p>
            <a:r>
              <a:t>Jan — DB write replica full (MTTR: 47 min)</a:t>
            </a:r>
          </a:p>
          <a:p>
            <a:r>
              <a:t>Feb — API gateway config (MTTR: 31 min)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APAC —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Q1 2024 performance summary for the APAC region.</a:t>
            </a:r>
          </a:p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