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</p:sldIdLst>
</p:presentation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/Relationships>
</file>

<file path=ppt/notesSlides/notesSlide1.xml><?xml version="1.0" encoding="utf-8"?>
<p:notes xmlns:p="http://schemas.openxmlformats.org/presentationml/2006/main" xmlns:a="http://schemas.openxmlformats.org/drawingml/2006/main">
  <p:cSld>
    <p:spTree>
      <p:nvGrpSpPr/>
      <p:grpSpPr/>
      <p:sp>
        <p:nvSpPr>
          <p:cNvPr id="1" name="placeholder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t>Mention the Q3 outage.</a:t>
            </a:r>
          </a:p>
        </p:txBody>
      </p:sp>
    </p:spTree>
  </p:cSld>
</p:notes>
</file>

<file path=ppt/slides/_rels/slide1.xml.rels><?xml version="1.0" encoding="UTF-8" standalone="yes"?>
<Relationships xmlns="http://schemas.openxmlformats.org/package/2006/relationships"><Relationship Id="rId3" Type="http://schemas.openxmlformats.org/officeDocument/2006/relationships/notesSlide" Target="../notesSlides/notesSlide1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>
          <p:cNvPr id="1" name="placeholder"/>
          <p:cNvSpPr/>
          <p:nvPr>
            <p:ph type="title"/>
          </p:nvPr>
        </p:nvSpPr>
        <p:spPr/>
        <p:txBody>
          <a:bodyPr/>
          <a:lstStyle/>
          <a:p>
            <a:pPr lvl="0"/>
            <a:r>
              <a:t>Program Review</a:t>
            </a:r>
          </a:p>
        </p:txBody>
      </p:sp>
      <p:sp>
        <p:nvSpPr>
          <p:cNvPr id="1" name="placeholder"/>
          <p:cNvSpPr/>
          <p:nvPr>
            <p:ph type="body" idx="1"/>
          </p:nvPr>
        </p:nvSpPr>
        <p:spPr/>
        <p:txBody>
          <a:bodyPr/>
          <a:lstStyle/>
          <a:p>
            <a:pPr lvl="0"/>
            <a:r>
              <a:t>budget on track</a:t>
            </a:r>
          </a:p>
          <a:p>
            <a:pPr lvl="1"/>
            <a:r>
              <a:t>contingency held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>
          <p:cNvPr id="1" name="placeholder"/>
          <p:cNvSpPr/>
          <p:nvPr>
            <p:ph type="title"/>
          </p:nvPr>
        </p:nvSpPr>
        <p:spPr/>
        <p:txBody>
          <a:bodyPr/>
          <a:lstStyle/>
          <a:p>
            <a:pPr lvl="0"/>
            <a:r>
              <a:t>Next Steps</a:t>
            </a:r>
          </a:p>
        </p:txBody>
      </p:sp>
    </p:spTree>
  </p:cSld>
</p:sld>
</file>