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52" r:id="rId1"/>
  </p:sldMasterIdLst>
  <p:notesMasterIdLst>
    <p:notesMasterId r:id="rId2"/>
  </p:notesMaster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9416F"/>
    <a:srgbClr val="181B5E"/>
    <a:srgbClr val="EFF2F9"/>
    <a:srgbClr val="22274F"/>
    <a:srgbClr val="050818"/>
    <a:srgbClr val="EA473E"/>
    <a:srgbClr val="4B0707"/>
    <a:srgbClr val="FFF9F2"/>
    <a:srgbClr val="A78078"/>
    <a:srgbClr val="F36F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809"/>
    <p:restoredTop sz="96259"/>
  </p:normalViewPr>
  <p:slideViewPr>
    <p:cSldViewPr snapToObjects="1">
      <p:cViewPr varScale="1">
        <p:scale>
          <a:sx n="123" d="100"/>
          <a:sy n="123" d="100"/>
        </p:scale>
        <p:origin x="1128" y="18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Objects="1">
      <p:cViewPr varScale="1">
        <p:scale>
          <a:sx n="96" d="100"/>
          <a:sy n="96" d="100"/>
        </p:scale>
        <p:origin x="2480" y="16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png>
</file>

<file path=ppt/media/image3.png>
</file>

<file path=ppt/media/image4.jpg>
</file>

<file path=ppt/media/image5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9827307-2D32-1C49-A664-3E09AADAF8D1}" type="datetimeFigureOut">
              <a:rPr lang="en-CN" smtClean="0"/>
              <a:t>2021/11/12</a:t>
            </a:fld>
            <a:endParaRPr lang="en-C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FF33B1-1BB7-4C4E-9A2D-DE0B4408F119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34328457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3.png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3.png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5.jp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3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pening for chines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1CE27359-F467-9E41-BBFC-9A3D2EE87D9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4106"/>
          </a:xfrm>
          <a:prstGeom prst="rect">
            <a:avLst/>
          </a:prstGeom>
        </p:spPr>
      </p:pic>
      <p:sp>
        <p:nvSpPr>
          <p:cNvPr id="91" name="Text Placeholder 6">
            <a:extLst>
              <a:ext uri="{FF2B5EF4-FFF2-40B4-BE49-F238E27FC236}">
                <a16:creationId xmlns:a16="http://schemas.microsoft.com/office/drawing/2014/main" id="{24C3FF9E-7065-F74E-BBE4-40BDC1CA7B1F}"/>
              </a:ext>
            </a:extLst>
          </p:cNvPr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774551" y="685760"/>
            <a:ext cx="7409681" cy="2143125"/>
          </a:xfrm>
          <a:prstGeom prst="rect">
            <a:avLst/>
          </a:prstGeom>
        </p:spPr>
        <p:txBody>
          <a:bodyPr vert="horz" anchor="b"/>
          <a:lstStyle>
            <a:lvl1pPr marL="0" indent="0" algn="l">
              <a:buNone/>
              <a:defRPr sz="6400" b="0" i="0">
                <a:solidFill>
                  <a:schemeClr val="accent3">
                    <a:lumMod val="75000"/>
                  </a:schemeClr>
                </a:solidFill>
                <a:latin typeface="PingFang SC" panose="020B0400000000000000" pitchFamily="34" charset="-122"/>
                <a:ea typeface="PingFang SC" panose="020B0400000000000000" pitchFamily="34" charset="-122"/>
                <a:cs typeface="Helvetica Neue Medium" panose="02000503000000020004" pitchFamily="2" charset="0"/>
              </a:defRPr>
            </a:lvl1pPr>
            <a:lvl2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2pPr>
            <a:lvl3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3pPr>
            <a:lvl4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4pPr>
            <a:lvl5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5pPr>
          </a:lstStyle>
          <a:p>
            <a:pPr lvl="0"/>
            <a:r>
              <a:rPr lang="en-US" dirty="0"/>
              <a:t>Presentation</a:t>
            </a:r>
            <a:r>
              <a:rPr lang="zh-CN" altLang="en-US" dirty="0"/>
              <a:t> </a:t>
            </a:r>
            <a:r>
              <a:rPr lang="en-US" altLang="zh-CN" dirty="0"/>
              <a:t>Title</a:t>
            </a:r>
            <a:endParaRPr lang="en-US" dirty="0"/>
          </a:p>
        </p:txBody>
      </p:sp>
      <p:sp>
        <p:nvSpPr>
          <p:cNvPr id="92" name="Text Placeholder 6">
            <a:extLst>
              <a:ext uri="{FF2B5EF4-FFF2-40B4-BE49-F238E27FC236}">
                <a16:creationId xmlns:a16="http://schemas.microsoft.com/office/drawing/2014/main" id="{F5CDB6B1-91C8-6B40-BBBD-7C6446BC9D7C}"/>
              </a:ext>
            </a:extLst>
          </p:cNvPr>
          <p:cNvSpPr>
            <a:spLocks noGrp="1"/>
          </p:cNvSpPr>
          <p:nvPr userDrawn="1">
            <p:ph type="body" sz="quarter" idx="11" hasCustomPrompt="1"/>
          </p:nvPr>
        </p:nvSpPr>
        <p:spPr>
          <a:xfrm>
            <a:off x="774551" y="3335551"/>
            <a:ext cx="7409681" cy="1131008"/>
          </a:xfrm>
          <a:prstGeom prst="rect">
            <a:avLst/>
          </a:prstGeom>
        </p:spPr>
        <p:txBody>
          <a:bodyPr vert="horz" anchor="t"/>
          <a:lstStyle>
            <a:lvl1pPr marL="0" indent="0" algn="l">
              <a:buNone/>
              <a:defRPr sz="3600" b="0" i="0" spc="300">
                <a:solidFill>
                  <a:schemeClr val="accent3">
                    <a:lumMod val="75000"/>
                  </a:schemeClr>
                </a:solidFill>
                <a:latin typeface="PingFang SC" panose="020B0400000000000000" pitchFamily="34" charset="-122"/>
                <a:ea typeface="PingFang SC" panose="020B0400000000000000" pitchFamily="34" charset="-122"/>
                <a:cs typeface="Helvetica Neue" panose="02000503000000020004" pitchFamily="2" charset="0"/>
              </a:defRPr>
            </a:lvl1pPr>
            <a:lvl2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2pPr>
            <a:lvl3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3pPr>
            <a:lvl4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4pPr>
            <a:lvl5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5pPr>
          </a:lstStyle>
          <a:p>
            <a:pPr lvl="0"/>
            <a:r>
              <a:rPr lang="en-US" dirty="0"/>
              <a:t>Presentation</a:t>
            </a:r>
            <a:r>
              <a:rPr lang="zh-CN" altLang="en-US" dirty="0"/>
              <a:t> </a:t>
            </a:r>
            <a:r>
              <a:rPr lang="en-US" altLang="zh-CN" dirty="0"/>
              <a:t>Subtitle</a:t>
            </a:r>
            <a:endParaRPr lang="en-US" dirty="0"/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1AD5B537-5D39-554B-A1F8-4FCE13B53844}"/>
              </a:ext>
            </a:extLst>
          </p:cNvPr>
          <p:cNvSpPr/>
          <p:nvPr userDrawn="1"/>
        </p:nvSpPr>
        <p:spPr>
          <a:xfrm>
            <a:off x="882157" y="3055651"/>
            <a:ext cx="1080000" cy="7200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N"/>
          </a:p>
        </p:txBody>
      </p:sp>
      <p:pic>
        <p:nvPicPr>
          <p:cNvPr id="29" name="Picture 28">
            <a:extLst>
              <a:ext uri="{FF2B5EF4-FFF2-40B4-BE49-F238E27FC236}">
                <a16:creationId xmlns:a16="http://schemas.microsoft.com/office/drawing/2014/main" id="{CC619579-9367-324E-AF98-EEE7E28A99B9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9336360" y="1831761"/>
            <a:ext cx="1238024" cy="1238024"/>
          </a:xfrm>
          <a:prstGeom prst="rect">
            <a:avLst/>
          </a:prstGeom>
        </p:spPr>
      </p:pic>
      <p:pic>
        <p:nvPicPr>
          <p:cNvPr id="30" name="Picture 29">
            <a:extLst>
              <a:ext uri="{FF2B5EF4-FFF2-40B4-BE49-F238E27FC236}">
                <a16:creationId xmlns:a16="http://schemas.microsoft.com/office/drawing/2014/main" id="{31807514-6996-DF4B-8E3D-F265E41947DB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774551" y="5611950"/>
            <a:ext cx="900000" cy="90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52832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pening for english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1CE27359-F467-9E41-BBFC-9A3D2EE87D9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4106"/>
          </a:xfrm>
          <a:prstGeom prst="rect">
            <a:avLst/>
          </a:prstGeom>
        </p:spPr>
      </p:pic>
      <p:sp>
        <p:nvSpPr>
          <p:cNvPr id="91" name="Text Placeholder 6">
            <a:extLst>
              <a:ext uri="{FF2B5EF4-FFF2-40B4-BE49-F238E27FC236}">
                <a16:creationId xmlns:a16="http://schemas.microsoft.com/office/drawing/2014/main" id="{24C3FF9E-7065-F74E-BBE4-40BDC1CA7B1F}"/>
              </a:ext>
            </a:extLst>
          </p:cNvPr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774551" y="685760"/>
            <a:ext cx="7409681" cy="2143125"/>
          </a:xfrm>
          <a:prstGeom prst="rect">
            <a:avLst/>
          </a:prstGeom>
        </p:spPr>
        <p:txBody>
          <a:bodyPr vert="horz" anchor="b"/>
          <a:lstStyle>
            <a:lvl1pPr marL="0" indent="0" algn="l">
              <a:buNone/>
              <a:defRPr sz="4000" b="0" i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  <a:cs typeface="Helvetica Neue Medium" panose="02000503000000020004" pitchFamily="2" charset="0"/>
              </a:defRPr>
            </a:lvl1pPr>
            <a:lvl2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2pPr>
            <a:lvl3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3pPr>
            <a:lvl4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4pPr>
            <a:lvl5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5pPr>
          </a:lstStyle>
          <a:p>
            <a:pPr lvl="0"/>
            <a:r>
              <a:rPr lang="en-US" dirty="0"/>
              <a:t>Presentation</a:t>
            </a:r>
            <a:r>
              <a:rPr lang="zh-CN" altLang="en-US" dirty="0"/>
              <a:t> </a:t>
            </a:r>
            <a:r>
              <a:rPr lang="en-US" altLang="zh-CN" dirty="0"/>
              <a:t>Title</a:t>
            </a:r>
            <a:endParaRPr lang="en-US" dirty="0"/>
          </a:p>
        </p:txBody>
      </p:sp>
      <p:sp>
        <p:nvSpPr>
          <p:cNvPr id="92" name="Text Placeholder 6">
            <a:extLst>
              <a:ext uri="{FF2B5EF4-FFF2-40B4-BE49-F238E27FC236}">
                <a16:creationId xmlns:a16="http://schemas.microsoft.com/office/drawing/2014/main" id="{F5CDB6B1-91C8-6B40-BBBD-7C6446BC9D7C}"/>
              </a:ext>
            </a:extLst>
          </p:cNvPr>
          <p:cNvSpPr>
            <a:spLocks noGrp="1"/>
          </p:cNvSpPr>
          <p:nvPr userDrawn="1">
            <p:ph type="body" sz="quarter" idx="11" hasCustomPrompt="1"/>
          </p:nvPr>
        </p:nvSpPr>
        <p:spPr>
          <a:xfrm>
            <a:off x="774551" y="3335551"/>
            <a:ext cx="7409681" cy="1131008"/>
          </a:xfrm>
          <a:prstGeom prst="rect">
            <a:avLst/>
          </a:prstGeom>
        </p:spPr>
        <p:txBody>
          <a:bodyPr vert="horz" anchor="t"/>
          <a:lstStyle>
            <a:lvl1pPr marL="0" indent="0" algn="l">
              <a:buNone/>
              <a:defRPr sz="2400" b="0" i="0" spc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  <a:cs typeface="Helvetica Neue" panose="02000503000000020004" pitchFamily="2" charset="0"/>
              </a:defRPr>
            </a:lvl1pPr>
            <a:lvl2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2pPr>
            <a:lvl3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3pPr>
            <a:lvl4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4pPr>
            <a:lvl5pPr>
              <a:defRPr>
                <a:solidFill>
                  <a:schemeClr val="tx1">
                    <a:lumMod val="95000"/>
                    <a:lumOff val="5000"/>
                  </a:schemeClr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defRPr>
            </a:lvl5pPr>
          </a:lstStyle>
          <a:p>
            <a:pPr lvl="0"/>
            <a:r>
              <a:rPr lang="en-US" dirty="0"/>
              <a:t>Presentation</a:t>
            </a:r>
            <a:r>
              <a:rPr lang="zh-CN" altLang="en-US" dirty="0"/>
              <a:t> </a:t>
            </a:r>
            <a:r>
              <a:rPr lang="en-US" altLang="zh-CN" dirty="0"/>
              <a:t>Subtitle</a:t>
            </a:r>
            <a:endParaRPr lang="en-US" dirty="0"/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1AD5B537-5D39-554B-A1F8-4FCE13B53844}"/>
              </a:ext>
            </a:extLst>
          </p:cNvPr>
          <p:cNvSpPr/>
          <p:nvPr userDrawn="1"/>
        </p:nvSpPr>
        <p:spPr>
          <a:xfrm>
            <a:off x="882157" y="3055651"/>
            <a:ext cx="1080000" cy="7200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N"/>
          </a:p>
        </p:txBody>
      </p:sp>
      <p:pic>
        <p:nvPicPr>
          <p:cNvPr id="29" name="Picture 28">
            <a:extLst>
              <a:ext uri="{FF2B5EF4-FFF2-40B4-BE49-F238E27FC236}">
                <a16:creationId xmlns:a16="http://schemas.microsoft.com/office/drawing/2014/main" id="{CC619579-9367-324E-AF98-EEE7E28A99B9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9336360" y="1831761"/>
            <a:ext cx="1238024" cy="1238024"/>
          </a:xfrm>
          <a:prstGeom prst="rect">
            <a:avLst/>
          </a:prstGeom>
        </p:spPr>
      </p:pic>
      <p:pic>
        <p:nvPicPr>
          <p:cNvPr id="30" name="Picture 29">
            <a:extLst>
              <a:ext uri="{FF2B5EF4-FFF2-40B4-BE49-F238E27FC236}">
                <a16:creationId xmlns:a16="http://schemas.microsoft.com/office/drawing/2014/main" id="{31807514-6996-DF4B-8E3D-F265E41947DB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774551" y="5611950"/>
            <a:ext cx="900000" cy="90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662138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tructur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6B11D472-279B-5B42-AD8F-D6EF9792DBA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" y="-1"/>
            <a:ext cx="12221224" cy="6870535"/>
          </a:xfrm>
          <a:prstGeom prst="rect">
            <a:avLst/>
          </a:prstGeom>
        </p:spPr>
      </p:pic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144CB2D2-1349-044E-BF7D-04C1A511EA21}"/>
              </a:ext>
            </a:extLst>
          </p:cNvPr>
          <p:cNvSpPr/>
          <p:nvPr userDrawn="1"/>
        </p:nvSpPr>
        <p:spPr>
          <a:xfrm>
            <a:off x="749272" y="548680"/>
            <a:ext cx="10747327" cy="1420811"/>
          </a:xfrm>
          <a:prstGeom prst="roundRect">
            <a:avLst>
              <a:gd name="adj" fmla="val 4715"/>
            </a:avLst>
          </a:prstGeom>
          <a:solidFill>
            <a:schemeClr val="tx2">
              <a:lumMod val="10000"/>
              <a:lumOff val="90000"/>
              <a:alpha val="4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JP"/>
          </a:p>
        </p:txBody>
      </p:sp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461D14A8-0CB5-D74C-9A5A-24438CF4D59D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839416" y="636298"/>
            <a:ext cx="10584606" cy="720626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lang="en-US" sz="1800" b="0" i="0" kern="1200" dirty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  <a:cs typeface="+mn-cs"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tabLst/>
              <a:defRPr/>
            </a:pPr>
            <a:r>
              <a:rPr lang="en-JP" altLang="zh-CN" dirty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</a:rPr>
              <a:t>Sentence</a:t>
            </a:r>
            <a:endParaRPr lang="en-US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6" name="Text Placeholder 13">
            <a:extLst>
              <a:ext uri="{FF2B5EF4-FFF2-40B4-BE49-F238E27FC236}">
                <a16:creationId xmlns:a16="http://schemas.microsoft.com/office/drawing/2014/main" id="{FAE91C45-7C61-ED46-AACD-4CFBFB90FD14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839416" y="1444542"/>
            <a:ext cx="10584606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600" b="0" i="0">
                <a:solidFill>
                  <a:schemeClr val="accent3">
                    <a:lumMod val="75000"/>
                  </a:schemeClr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US" dirty="0"/>
              <a:t>翻译</a:t>
            </a:r>
            <a:endParaRPr lang="en-JP" dirty="0"/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F43F3C31-DE32-C94A-A533-2610220B6296}"/>
              </a:ext>
            </a:extLst>
          </p:cNvPr>
          <p:cNvSpPr/>
          <p:nvPr userDrawn="1"/>
        </p:nvSpPr>
        <p:spPr>
          <a:xfrm>
            <a:off x="839415" y="2145394"/>
            <a:ext cx="10584605" cy="369332"/>
          </a:xfrm>
          <a:prstGeom prst="roundRect">
            <a:avLst>
              <a:gd name="adj" fmla="val 0"/>
            </a:avLst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2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//</a:t>
            </a:r>
            <a:r>
              <a:rPr lang="zh-CN" altLang="en-US" sz="12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 句型结构</a:t>
            </a:r>
            <a:endParaRPr lang="en-JP" sz="1200" b="1" dirty="0">
              <a:solidFill>
                <a:schemeClr val="tx2">
                  <a:lumMod val="50000"/>
                  <a:lumOff val="50000"/>
                </a:schemeClr>
              </a:solidFill>
              <a:latin typeface="PingFang SC" panose="020B0400000000000000" pitchFamily="34" charset="-122"/>
              <a:ea typeface="PingFang SC" panose="020B0400000000000000" pitchFamily="34" charset="-122"/>
            </a:endParaRPr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FBA8DDFD-7111-1447-BF47-96AF9129ABCF}"/>
              </a:ext>
            </a:extLst>
          </p:cNvPr>
          <p:cNvCxnSpPr>
            <a:cxnSpLocks/>
          </p:cNvCxnSpPr>
          <p:nvPr userDrawn="1"/>
        </p:nvCxnSpPr>
        <p:spPr>
          <a:xfrm>
            <a:off x="767408" y="2514726"/>
            <a:ext cx="10656613" cy="0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 Placeholder 13">
            <a:extLst>
              <a:ext uri="{FF2B5EF4-FFF2-40B4-BE49-F238E27FC236}">
                <a16:creationId xmlns:a16="http://schemas.microsoft.com/office/drawing/2014/main" id="{D6384967-E7EB-404A-8CAE-C84A22FDC902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9416" y="2664853"/>
            <a:ext cx="10584605" cy="764147"/>
          </a:xfrm>
          <a:prstGeom prst="rect">
            <a:avLst/>
          </a:prstGeom>
        </p:spPr>
        <p:txBody>
          <a:bodyPr anchor="ctr"/>
          <a:lstStyle>
            <a:lvl1pPr marL="0" indent="0" algn="l">
              <a:buNone/>
              <a:defRPr b="1" i="0">
                <a:solidFill>
                  <a:schemeClr val="accent4">
                    <a:lumMod val="60000"/>
                    <a:lumOff val="40000"/>
                  </a:schemeClr>
                </a:solidFill>
                <a:latin typeface="Calibri" panose="020F0502020204030204" pitchFamily="34" charset="0"/>
                <a:ea typeface="Roboto Medium" pitchFamily="2" charset="0"/>
                <a:cs typeface="Calibri" panose="020F0502020204030204" pitchFamily="34" charset="0"/>
              </a:defRPr>
            </a:lvl1pPr>
          </a:lstStyle>
          <a:p>
            <a:pPr lvl="0"/>
            <a:r>
              <a:rPr lang="en-JP" altLang="zh-CN" dirty="0"/>
              <a:t>Structure</a:t>
            </a:r>
            <a:endParaRPr lang="en-JP" dirty="0"/>
          </a:p>
        </p:txBody>
      </p:sp>
      <p:sp>
        <p:nvSpPr>
          <p:cNvPr id="10" name="Text Placeholder 13">
            <a:extLst>
              <a:ext uri="{FF2B5EF4-FFF2-40B4-BE49-F238E27FC236}">
                <a16:creationId xmlns:a16="http://schemas.microsoft.com/office/drawing/2014/main" id="{42F143DB-5BE6-8443-B315-8DF02F0E63A8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839416" y="3457988"/>
            <a:ext cx="10584605" cy="2598120"/>
          </a:xfrm>
          <a:prstGeom prst="rect">
            <a:avLst/>
          </a:prstGeom>
        </p:spPr>
        <p:txBody>
          <a:bodyPr anchor="t"/>
          <a:lstStyle>
            <a:lvl1pPr marL="285750" indent="-285750" algn="l">
              <a:buClr>
                <a:schemeClr val="accent3">
                  <a:lumMod val="75000"/>
                </a:schemeClr>
              </a:buClr>
              <a:buFont typeface="Arial" panose="020B0604020202020204" pitchFamily="34" charset="0"/>
              <a:buChar char="•"/>
              <a:defRPr sz="1400" b="0" i="0">
                <a:solidFill>
                  <a:schemeClr val="accent3">
                    <a:lumMod val="75000"/>
                  </a:schemeClr>
                </a:solidFill>
                <a:latin typeface="Calibri" panose="020F0502020204030204" pitchFamily="34" charset="0"/>
                <a:ea typeface="PingFang SC Light" panose="020B0300000000000000" pitchFamily="34" charset="-122"/>
                <a:cs typeface="Calibri" panose="020F0502020204030204" pitchFamily="34" charset="0"/>
              </a:defRPr>
            </a:lvl1pPr>
          </a:lstStyle>
          <a:p>
            <a:pPr lvl="0"/>
            <a:r>
              <a:rPr lang="en-US" altLang="zh-CN" dirty="0"/>
              <a:t>Phrase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translation</a:t>
            </a:r>
            <a:endParaRPr lang="en-JP" dirty="0"/>
          </a:p>
        </p:txBody>
      </p:sp>
    </p:spTree>
    <p:extLst>
      <p:ext uri="{BB962C8B-B14F-4D97-AF65-F5344CB8AC3E}">
        <p14:creationId xmlns:p14="http://schemas.microsoft.com/office/powerpoint/2010/main" val="40257319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etail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6B11D472-279B-5B42-AD8F-D6EF9792DBA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" y="-1"/>
            <a:ext cx="12221224" cy="6870535"/>
          </a:xfrm>
          <a:prstGeom prst="rect">
            <a:avLst/>
          </a:prstGeom>
        </p:spPr>
      </p:pic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144CB2D2-1349-044E-BF7D-04C1A511EA21}"/>
              </a:ext>
            </a:extLst>
          </p:cNvPr>
          <p:cNvSpPr/>
          <p:nvPr userDrawn="1"/>
        </p:nvSpPr>
        <p:spPr>
          <a:xfrm>
            <a:off x="749272" y="548680"/>
            <a:ext cx="10747327" cy="1420811"/>
          </a:xfrm>
          <a:prstGeom prst="roundRect">
            <a:avLst>
              <a:gd name="adj" fmla="val 4715"/>
            </a:avLst>
          </a:prstGeom>
          <a:solidFill>
            <a:schemeClr val="tx2">
              <a:lumMod val="10000"/>
              <a:lumOff val="90000"/>
              <a:alpha val="4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JP"/>
          </a:p>
        </p:txBody>
      </p:sp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461D14A8-0CB5-D74C-9A5A-24438CF4D59D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839416" y="636298"/>
            <a:ext cx="10584606" cy="720626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lang="en-US" sz="1800" b="0" i="0" kern="1200" dirty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  <a:cs typeface="+mn-cs"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tabLst/>
              <a:defRPr/>
            </a:pPr>
            <a:r>
              <a:rPr lang="en-JP" altLang="zh-CN" dirty="0">
                <a:solidFill>
                  <a:schemeClr val="accent3">
                    <a:lumMod val="75000"/>
                  </a:schemeClr>
                </a:solidFill>
                <a:latin typeface="Roboto Medium" pitchFamily="2" charset="0"/>
                <a:ea typeface="Roboto Medium" pitchFamily="2" charset="0"/>
              </a:rPr>
              <a:t>Sentence</a:t>
            </a:r>
            <a:endParaRPr lang="en-US" dirty="0">
              <a:solidFill>
                <a:schemeClr val="accent3">
                  <a:lumMod val="75000"/>
                </a:schemeClr>
              </a:solidFill>
              <a:latin typeface="Roboto Medium" pitchFamily="2" charset="0"/>
              <a:ea typeface="Roboto Medium" pitchFamily="2" charset="0"/>
            </a:endParaRPr>
          </a:p>
        </p:txBody>
      </p:sp>
      <p:sp>
        <p:nvSpPr>
          <p:cNvPr id="6" name="Text Placeholder 13">
            <a:extLst>
              <a:ext uri="{FF2B5EF4-FFF2-40B4-BE49-F238E27FC236}">
                <a16:creationId xmlns:a16="http://schemas.microsoft.com/office/drawing/2014/main" id="{FAE91C45-7C61-ED46-AACD-4CFBFB90FD14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839416" y="1444542"/>
            <a:ext cx="10584606" cy="412750"/>
          </a:xfrm>
          <a:prstGeom prst="rect">
            <a:avLst/>
          </a:prstGeom>
        </p:spPr>
        <p:txBody>
          <a:bodyPr anchor="t"/>
          <a:lstStyle>
            <a:lvl1pPr marL="0" indent="0" algn="l">
              <a:buNone/>
              <a:defRPr sz="1600" b="0" i="0">
                <a:solidFill>
                  <a:schemeClr val="accent3">
                    <a:lumMod val="75000"/>
                  </a:schemeClr>
                </a:solidFill>
                <a:latin typeface="PingFang SC Light" panose="020B0300000000000000" pitchFamily="34" charset="-122"/>
                <a:ea typeface="PingFang SC Light" panose="020B0300000000000000" pitchFamily="34" charset="-122"/>
              </a:defRPr>
            </a:lvl1pPr>
          </a:lstStyle>
          <a:p>
            <a:pPr lvl="0"/>
            <a:r>
              <a:rPr lang="zh-CN" altLang="en-US" dirty="0"/>
              <a:t>翻译</a:t>
            </a:r>
            <a:endParaRPr lang="en-JP" dirty="0"/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F43F3C31-DE32-C94A-A533-2610220B6296}"/>
              </a:ext>
            </a:extLst>
          </p:cNvPr>
          <p:cNvSpPr/>
          <p:nvPr userDrawn="1"/>
        </p:nvSpPr>
        <p:spPr>
          <a:xfrm>
            <a:off x="839415" y="2145394"/>
            <a:ext cx="10584605" cy="369332"/>
          </a:xfrm>
          <a:prstGeom prst="roundRect">
            <a:avLst>
              <a:gd name="adj" fmla="val 0"/>
            </a:avLst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2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//</a:t>
            </a:r>
            <a:r>
              <a:rPr lang="zh-CN" altLang="en-US" sz="12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 知识点描述</a:t>
            </a:r>
            <a:endParaRPr lang="en-JP" sz="1200" b="1" dirty="0">
              <a:solidFill>
                <a:schemeClr val="tx2">
                  <a:lumMod val="50000"/>
                  <a:lumOff val="50000"/>
                </a:schemeClr>
              </a:solidFill>
              <a:latin typeface="PingFang SC" panose="020B0400000000000000" pitchFamily="34" charset="-122"/>
              <a:ea typeface="PingFang SC" panose="020B0400000000000000" pitchFamily="34" charset="-122"/>
            </a:endParaRPr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FBA8DDFD-7111-1447-BF47-96AF9129ABCF}"/>
              </a:ext>
            </a:extLst>
          </p:cNvPr>
          <p:cNvCxnSpPr>
            <a:cxnSpLocks/>
          </p:cNvCxnSpPr>
          <p:nvPr userDrawn="1"/>
        </p:nvCxnSpPr>
        <p:spPr>
          <a:xfrm>
            <a:off x="767408" y="2514726"/>
            <a:ext cx="10656613" cy="0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E537A406-7916-D248-B611-7F121968F593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>
          <a:xfrm>
            <a:off x="766763" y="2636917"/>
            <a:ext cx="10656887" cy="3671808"/>
          </a:xfrm>
          <a:prstGeom prst="rect">
            <a:avLst/>
          </a:prstGeom>
        </p:spPr>
        <p:txBody>
          <a:bodyPr/>
          <a:lstStyle>
            <a:lvl1pPr marL="306000" indent="-306000">
              <a:buClr>
                <a:schemeClr val="accent3">
                  <a:lumMod val="75000"/>
                </a:schemeClr>
              </a:buClr>
              <a:buFont typeface="Arial" panose="020B0604020202020204" pitchFamily="34" charset="0"/>
              <a:buChar char="•"/>
              <a:defRPr sz="1400">
                <a:solidFill>
                  <a:schemeClr val="accent3">
                    <a:lumMod val="7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pPr lvl="0"/>
            <a:endParaRPr lang="en-JP" dirty="0"/>
          </a:p>
        </p:txBody>
      </p:sp>
    </p:spTree>
    <p:extLst>
      <p:ext uri="{BB962C8B-B14F-4D97-AF65-F5344CB8AC3E}">
        <p14:creationId xmlns:p14="http://schemas.microsoft.com/office/powerpoint/2010/main" val="32912613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6B11D472-279B-5B42-AD8F-D6EF9792DBA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" y="-1"/>
            <a:ext cx="12221224" cy="68705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986053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anks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>
            <a:extLst>
              <a:ext uri="{FF2B5EF4-FFF2-40B4-BE49-F238E27FC236}">
                <a16:creationId xmlns:a16="http://schemas.microsoft.com/office/drawing/2014/main" id="{E2D29A84-597E-9044-A9AC-C1A3F512A82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" y="0"/>
            <a:ext cx="12198927" cy="6858000"/>
          </a:xfrm>
          <a:prstGeom prst="rect">
            <a:avLst/>
          </a:prstGeom>
        </p:spPr>
      </p:pic>
      <p:sp>
        <p:nvSpPr>
          <p:cNvPr id="43" name="TextBox 42">
            <a:extLst>
              <a:ext uri="{FF2B5EF4-FFF2-40B4-BE49-F238E27FC236}">
                <a16:creationId xmlns:a16="http://schemas.microsoft.com/office/drawing/2014/main" id="{B09844E1-DDCC-2F4A-9F36-3DBE5642B30F}"/>
              </a:ext>
            </a:extLst>
          </p:cNvPr>
          <p:cNvSpPr txBox="1"/>
          <p:nvPr userDrawn="1"/>
        </p:nvSpPr>
        <p:spPr>
          <a:xfrm>
            <a:off x="3661954" y="3316395"/>
            <a:ext cx="48680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800" b="0" i="0" spc="300" dirty="0">
                <a:solidFill>
                  <a:schemeClr val="accent3">
                    <a:lumMod val="75000"/>
                  </a:schemeClr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歧舌</a:t>
            </a:r>
            <a:r>
              <a:rPr lang="en-US" altLang="zh-CN" sz="2800" b="0" i="0" spc="300" dirty="0">
                <a:solidFill>
                  <a:schemeClr val="accent3">
                    <a:lumMod val="75000"/>
                  </a:schemeClr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AI</a:t>
            </a:r>
            <a:r>
              <a:rPr lang="zh-CN" altLang="en-US" sz="2800" b="0" i="0" spc="300" dirty="0">
                <a:solidFill>
                  <a:schemeClr val="accent3">
                    <a:lumMod val="75000"/>
                  </a:schemeClr>
                </a:solidFill>
                <a:latin typeface="PingFang SC" panose="020B0400000000000000" pitchFamily="34" charset="-122"/>
                <a:ea typeface="PingFang SC" panose="020B0400000000000000" pitchFamily="34" charset="-122"/>
              </a:rPr>
              <a:t>备课助教</a:t>
            </a:r>
            <a:endParaRPr lang="en-CN" sz="2800" b="0" i="0" spc="300" dirty="0">
              <a:solidFill>
                <a:schemeClr val="accent3">
                  <a:lumMod val="75000"/>
                </a:schemeClr>
              </a:solidFill>
              <a:latin typeface="PingFang SC" panose="020B0400000000000000" pitchFamily="34" charset="-122"/>
              <a:ea typeface="PingFang SC" panose="020B0400000000000000" pitchFamily="34" charset="-122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35F62947-62CC-8544-8364-BB6A7925BE22}"/>
              </a:ext>
            </a:extLst>
          </p:cNvPr>
          <p:cNvSpPr txBox="1"/>
          <p:nvPr userDrawn="1"/>
        </p:nvSpPr>
        <p:spPr>
          <a:xfrm>
            <a:off x="4695314" y="3855067"/>
            <a:ext cx="28013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0" i="0" spc="300" dirty="0">
                <a:solidFill>
                  <a:schemeClr val="accent3">
                    <a:lumMod val="75000"/>
                  </a:schemeClr>
                </a:solidFill>
                <a:latin typeface="PingFang SC Medium" panose="020B0400000000000000" pitchFamily="34" charset="-122"/>
                <a:ea typeface="PingFang SC Medium" panose="020B0400000000000000" pitchFamily="34" charset="-122"/>
              </a:rPr>
              <a:t>英语</a:t>
            </a:r>
            <a:endParaRPr lang="en-CN" sz="2400" b="0" i="0" spc="300" dirty="0">
              <a:solidFill>
                <a:schemeClr val="accent3">
                  <a:lumMod val="75000"/>
                </a:schemeClr>
              </a:solidFill>
              <a:latin typeface="PingFang SC Medium" panose="020B0400000000000000" pitchFamily="34" charset="-122"/>
              <a:ea typeface="PingFang SC Medium" panose="020B0400000000000000" pitchFamily="34" charset="-122"/>
            </a:endParaRP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90EA518E-9B5C-E84C-8590-28A28376CA17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5476988" y="1990305"/>
            <a:ext cx="1238024" cy="1238024"/>
          </a:xfrm>
          <a:prstGeom prst="rect">
            <a:avLst/>
          </a:prstGeom>
        </p:spPr>
      </p:pic>
      <p:pic>
        <p:nvPicPr>
          <p:cNvPr id="13" name="Picture 12">
            <a:extLst>
              <a:ext uri="{FF2B5EF4-FFF2-40B4-BE49-F238E27FC236}">
                <a16:creationId xmlns:a16="http://schemas.microsoft.com/office/drawing/2014/main" id="{3522076D-892E-C949-AF29-BADBF8022C9F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5646000" y="5611950"/>
            <a:ext cx="900000" cy="90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403064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75861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3" r:id="rId1"/>
    <p:sldLayoutId id="2147483946" r:id="rId2"/>
    <p:sldLayoutId id="2147483948" r:id="rId3"/>
    <p:sldLayoutId id="2147483949" r:id="rId4"/>
    <p:sldLayoutId id="2147483931" r:id="rId5"/>
    <p:sldLayoutId id="2147483928" r:id="rId6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</p15:sldGuideLst>
    </p:ext>
  </p:extLst>
</p:sldMaster>
</file>

<file path=ppt/theme/theme1.xml><?xml version="1.0" encoding="utf-8"?>
<a:theme xmlns:a="http://schemas.openxmlformats.org/drawingml/2006/main" name="Dividend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C21699FF-00E4-43C8-BBCC-D7E5536C3717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{6520AC73-05CB-1941-9BBB-86337A561347}tf10001123</Template>
  <TotalTime>20931</TotalTime>
  <Words>0</Words>
  <Application>Microsoft Macintosh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0" baseType="lpstr">
      <vt:lpstr>PingFang SC</vt:lpstr>
      <vt:lpstr>PingFang SC Light</vt:lpstr>
      <vt:lpstr>PingFang SC Medium</vt:lpstr>
      <vt:lpstr>Arial</vt:lpstr>
      <vt:lpstr>Calibri</vt:lpstr>
      <vt:lpstr>Gill Sans MT</vt:lpstr>
      <vt:lpstr>Helvetica Neue</vt:lpstr>
      <vt:lpstr>Roboto Medium</vt:lpstr>
      <vt:lpstr>Wingdings 2</vt:lpstr>
      <vt:lpstr>Dividend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Lyu Jingwei</cp:lastModifiedBy>
  <cp:revision>403</cp:revision>
  <dcterms:created xsi:type="dcterms:W3CDTF">2020-05-07T05:46:50Z</dcterms:created>
  <dcterms:modified xsi:type="dcterms:W3CDTF">2021-11-12T07:46:31Z</dcterms:modified>
</cp:coreProperties>
</file>

<file path=docProps/thumbnail.jpeg>
</file>