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52" r:id="rId1"/>
  </p:sldMasterIdLst>
  <p:notesMasterIdLst>
    <p:notesMasterId r:id="rId2"/>
  </p:notesMaster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36F4F"/>
    <a:srgbClr val="4B0707"/>
    <a:srgbClr val="D8C5B8"/>
    <a:srgbClr val="FFF9F2"/>
    <a:srgbClr val="A78078"/>
    <a:srgbClr val="C22D28"/>
    <a:srgbClr val="EA473E"/>
    <a:srgbClr val="FFCB5E"/>
    <a:srgbClr val="FFD441"/>
    <a:srgbClr val="FFD57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080"/>
    <p:restoredTop sz="96291"/>
  </p:normalViewPr>
  <p:slideViewPr>
    <p:cSldViewPr snapToGrid="0" snapToObjects="1">
      <p:cViewPr varScale="1">
        <p:scale>
          <a:sx n="127" d="100"/>
          <a:sy n="127" d="100"/>
        </p:scale>
        <p:origin x="256" y="17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>
      <p:cViewPr varScale="1">
        <p:scale>
          <a:sx n="96" d="100"/>
          <a:sy n="96" d="100"/>
        </p:scale>
        <p:origin x="3688" y="16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9827307-2D32-1C49-A664-3E09AADAF8D1}" type="datetimeFigureOut">
              <a:rPr lang="en-CN" smtClean="0"/>
              <a:t>10/22/21</a:t>
            </a:fld>
            <a:endParaRPr lang="en-C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C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FF33B1-1BB7-4C4E-9A2D-DE0B4408F119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34328457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3.png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3.png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pening for chinese">
    <p:bg>
      <p:bgPr>
        <a:solidFill>
          <a:srgbClr val="E3A501">
            <a:alpha val="10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B71516F5-0FF8-4447-8AC2-D1781656E7BB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91" name="Text Placeholder 6">
            <a:extLst>
              <a:ext uri="{FF2B5EF4-FFF2-40B4-BE49-F238E27FC236}">
                <a16:creationId xmlns:a16="http://schemas.microsoft.com/office/drawing/2014/main" id="{24C3FF9E-7065-F74E-BBE4-40BDC1CA7B1F}"/>
              </a:ext>
            </a:extLst>
          </p:cNvPr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774551" y="685760"/>
            <a:ext cx="6997849" cy="2143125"/>
          </a:xfrm>
          <a:prstGeom prst="rect">
            <a:avLst/>
          </a:prstGeom>
        </p:spPr>
        <p:txBody>
          <a:bodyPr vert="horz" anchor="b"/>
          <a:lstStyle>
            <a:lvl1pPr marL="0" indent="0" algn="l">
              <a:buNone/>
              <a:defRPr sz="6400" b="0" i="0">
                <a:solidFill>
                  <a:srgbClr val="4B0706"/>
                </a:solidFill>
                <a:latin typeface="PingFang SC" panose="020B0400000000000000" pitchFamily="34" charset="-122"/>
                <a:ea typeface="PingFang SC" panose="020B0400000000000000" pitchFamily="34" charset="-122"/>
                <a:cs typeface="Helvetica Neue Medium" panose="02000503000000020004" pitchFamily="2" charset="0"/>
              </a:defRPr>
            </a:lvl1pPr>
            <a:lvl2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2pPr>
            <a:lvl3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3pPr>
            <a:lvl4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4pPr>
            <a:lvl5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5pPr>
          </a:lstStyle>
          <a:p>
            <a:pPr lvl="0"/>
            <a:r>
              <a:rPr lang="en-US" dirty="0"/>
              <a:t>Presentation</a:t>
            </a:r>
            <a:r>
              <a:rPr lang="zh-CN" altLang="en-US" dirty="0"/>
              <a:t> </a:t>
            </a:r>
            <a:r>
              <a:rPr lang="en-US" altLang="zh-CN" dirty="0"/>
              <a:t>Title</a:t>
            </a:r>
            <a:endParaRPr lang="en-US" dirty="0"/>
          </a:p>
        </p:txBody>
      </p:sp>
      <p:sp>
        <p:nvSpPr>
          <p:cNvPr id="92" name="Text Placeholder 6">
            <a:extLst>
              <a:ext uri="{FF2B5EF4-FFF2-40B4-BE49-F238E27FC236}">
                <a16:creationId xmlns:a16="http://schemas.microsoft.com/office/drawing/2014/main" id="{F5CDB6B1-91C8-6B40-BBBD-7C6446BC9D7C}"/>
              </a:ext>
            </a:extLst>
          </p:cNvPr>
          <p:cNvSpPr>
            <a:spLocks noGrp="1"/>
          </p:cNvSpPr>
          <p:nvPr userDrawn="1">
            <p:ph type="body" sz="quarter" idx="11" hasCustomPrompt="1"/>
          </p:nvPr>
        </p:nvSpPr>
        <p:spPr>
          <a:xfrm>
            <a:off x="774551" y="3335551"/>
            <a:ext cx="6997849" cy="1131008"/>
          </a:xfrm>
          <a:prstGeom prst="rect">
            <a:avLst/>
          </a:prstGeom>
        </p:spPr>
        <p:txBody>
          <a:bodyPr vert="horz" anchor="t"/>
          <a:lstStyle>
            <a:lvl1pPr marL="0" indent="0" algn="l">
              <a:buNone/>
              <a:defRPr sz="3600" b="0" i="0" spc="300">
                <a:solidFill>
                  <a:srgbClr val="4B0706"/>
                </a:solidFill>
                <a:latin typeface="PingFang SC" panose="020B0400000000000000" pitchFamily="34" charset="-122"/>
                <a:ea typeface="PingFang SC" panose="020B0400000000000000" pitchFamily="34" charset="-122"/>
                <a:cs typeface="Helvetica Neue" panose="02000503000000020004" pitchFamily="2" charset="0"/>
              </a:defRPr>
            </a:lvl1pPr>
            <a:lvl2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2pPr>
            <a:lvl3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3pPr>
            <a:lvl4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4pPr>
            <a:lvl5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5pPr>
          </a:lstStyle>
          <a:p>
            <a:pPr lvl="0"/>
            <a:r>
              <a:rPr lang="en-US" dirty="0"/>
              <a:t>Presentation</a:t>
            </a:r>
            <a:r>
              <a:rPr lang="zh-CN" altLang="en-US" dirty="0"/>
              <a:t> </a:t>
            </a:r>
            <a:r>
              <a:rPr lang="en-US" altLang="zh-CN" dirty="0"/>
              <a:t>Subtitle</a:t>
            </a:r>
            <a:endParaRPr lang="en-US" dirty="0"/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1AD5B537-5D39-554B-A1F8-4FCE13B53844}"/>
              </a:ext>
            </a:extLst>
          </p:cNvPr>
          <p:cNvSpPr/>
          <p:nvPr userDrawn="1"/>
        </p:nvSpPr>
        <p:spPr>
          <a:xfrm>
            <a:off x="882157" y="3055652"/>
            <a:ext cx="1080000" cy="72000"/>
          </a:xfrm>
          <a:prstGeom prst="rect">
            <a:avLst/>
          </a:prstGeom>
          <a:solidFill>
            <a:srgbClr val="E9473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N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A080AA85-60DF-D54E-B3FB-C69C7412560E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9103116" y="2612922"/>
            <a:ext cx="2206727" cy="2206727"/>
          </a:xfrm>
          <a:prstGeom prst="rect">
            <a:avLst/>
          </a:prstGeom>
        </p:spPr>
      </p:pic>
      <p:pic>
        <p:nvPicPr>
          <p:cNvPr id="7" name="Picture 6">
            <a:extLst>
              <a:ext uri="{FF2B5EF4-FFF2-40B4-BE49-F238E27FC236}">
                <a16:creationId xmlns:a16="http://schemas.microsoft.com/office/drawing/2014/main" id="{02320B6E-0A86-7D46-9DC1-C104E9730708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774551" y="5611950"/>
            <a:ext cx="900000" cy="90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52832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pening for spanish">
    <p:bg>
      <p:bgPr>
        <a:solidFill>
          <a:srgbClr val="E3A501">
            <a:alpha val="10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B71516F5-0FF8-4447-8AC2-D1781656E7BB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91" name="Text Placeholder 6">
            <a:extLst>
              <a:ext uri="{FF2B5EF4-FFF2-40B4-BE49-F238E27FC236}">
                <a16:creationId xmlns:a16="http://schemas.microsoft.com/office/drawing/2014/main" id="{24C3FF9E-7065-F74E-BBE4-40BDC1CA7B1F}"/>
              </a:ext>
            </a:extLst>
          </p:cNvPr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774551" y="685760"/>
            <a:ext cx="6997849" cy="2143125"/>
          </a:xfrm>
          <a:prstGeom prst="rect">
            <a:avLst/>
          </a:prstGeom>
        </p:spPr>
        <p:txBody>
          <a:bodyPr vert="horz" anchor="b"/>
          <a:lstStyle>
            <a:lvl1pPr marL="0" indent="0" algn="l">
              <a:buNone/>
              <a:defRPr sz="4000" b="0" i="0">
                <a:solidFill>
                  <a:srgbClr val="4B0706"/>
                </a:solidFill>
                <a:latin typeface="Roboto Black" pitchFamily="2" charset="0"/>
                <a:ea typeface="Roboto Black" pitchFamily="2" charset="0"/>
                <a:cs typeface="Helvetica Neue Medium" panose="02000503000000020004" pitchFamily="2" charset="0"/>
              </a:defRPr>
            </a:lvl1pPr>
            <a:lvl2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2pPr>
            <a:lvl3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3pPr>
            <a:lvl4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4pPr>
            <a:lvl5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5pPr>
          </a:lstStyle>
          <a:p>
            <a:pPr lvl="0"/>
            <a:r>
              <a:rPr lang="en-US" dirty="0"/>
              <a:t>Presentation</a:t>
            </a:r>
            <a:r>
              <a:rPr lang="zh-CN" altLang="en-US" dirty="0"/>
              <a:t> </a:t>
            </a:r>
            <a:r>
              <a:rPr lang="en-US" altLang="zh-CN" dirty="0"/>
              <a:t>Title</a:t>
            </a:r>
            <a:endParaRPr lang="en-US" dirty="0"/>
          </a:p>
        </p:txBody>
      </p:sp>
      <p:sp>
        <p:nvSpPr>
          <p:cNvPr id="92" name="Text Placeholder 6">
            <a:extLst>
              <a:ext uri="{FF2B5EF4-FFF2-40B4-BE49-F238E27FC236}">
                <a16:creationId xmlns:a16="http://schemas.microsoft.com/office/drawing/2014/main" id="{F5CDB6B1-91C8-6B40-BBBD-7C6446BC9D7C}"/>
              </a:ext>
            </a:extLst>
          </p:cNvPr>
          <p:cNvSpPr>
            <a:spLocks noGrp="1"/>
          </p:cNvSpPr>
          <p:nvPr userDrawn="1">
            <p:ph type="body" sz="quarter" idx="11" hasCustomPrompt="1"/>
          </p:nvPr>
        </p:nvSpPr>
        <p:spPr>
          <a:xfrm>
            <a:off x="774551" y="3335551"/>
            <a:ext cx="6997849" cy="1131008"/>
          </a:xfrm>
          <a:prstGeom prst="rect">
            <a:avLst/>
          </a:prstGeom>
        </p:spPr>
        <p:txBody>
          <a:bodyPr vert="horz" anchor="t"/>
          <a:lstStyle>
            <a:lvl1pPr marL="0" indent="0" algn="l">
              <a:buNone/>
              <a:defRPr sz="2400" b="1" i="0" spc="0">
                <a:solidFill>
                  <a:srgbClr val="4B0706"/>
                </a:solidFill>
                <a:latin typeface="Roboto" pitchFamily="2" charset="0"/>
                <a:ea typeface="Roboto" pitchFamily="2" charset="0"/>
                <a:cs typeface="Helvetica Neue" panose="02000503000000020004" pitchFamily="2" charset="0"/>
              </a:defRPr>
            </a:lvl1pPr>
            <a:lvl2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2pPr>
            <a:lvl3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3pPr>
            <a:lvl4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4pPr>
            <a:lvl5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5pPr>
          </a:lstStyle>
          <a:p>
            <a:pPr lvl="0"/>
            <a:r>
              <a:rPr lang="en-US" dirty="0"/>
              <a:t>Presentation</a:t>
            </a:r>
            <a:r>
              <a:rPr lang="zh-CN" altLang="en-US" dirty="0"/>
              <a:t> </a:t>
            </a:r>
            <a:r>
              <a:rPr lang="en-US" altLang="zh-CN" dirty="0"/>
              <a:t>Subtitle</a:t>
            </a:r>
            <a:endParaRPr lang="en-US" dirty="0"/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1AD5B537-5D39-554B-A1F8-4FCE13B53844}"/>
              </a:ext>
            </a:extLst>
          </p:cNvPr>
          <p:cNvSpPr/>
          <p:nvPr userDrawn="1"/>
        </p:nvSpPr>
        <p:spPr>
          <a:xfrm>
            <a:off x="882157" y="3055652"/>
            <a:ext cx="1080000" cy="72000"/>
          </a:xfrm>
          <a:prstGeom prst="rect">
            <a:avLst/>
          </a:prstGeom>
          <a:solidFill>
            <a:srgbClr val="E9473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N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A080AA85-60DF-D54E-B3FB-C69C7412560E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9103116" y="2612922"/>
            <a:ext cx="2206727" cy="2206727"/>
          </a:xfrm>
          <a:prstGeom prst="rect">
            <a:avLst/>
          </a:prstGeom>
        </p:spPr>
      </p:pic>
      <p:pic>
        <p:nvPicPr>
          <p:cNvPr id="7" name="Picture 6">
            <a:extLst>
              <a:ext uri="{FF2B5EF4-FFF2-40B4-BE49-F238E27FC236}">
                <a16:creationId xmlns:a16="http://schemas.microsoft.com/office/drawing/2014/main" id="{02320B6E-0A86-7D46-9DC1-C104E9730708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774551" y="5611950"/>
            <a:ext cx="900000" cy="90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532281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>
            <a:extLst>
              <a:ext uri="{FF2B5EF4-FFF2-40B4-BE49-F238E27FC236}">
                <a16:creationId xmlns:a16="http://schemas.microsoft.com/office/drawing/2014/main" id="{CD0F270A-6925-B44D-9741-79097D96F3C4}"/>
              </a:ext>
            </a:extLst>
          </p:cNvPr>
          <p:cNvSpPr/>
          <p:nvPr userDrawn="1"/>
        </p:nvSpPr>
        <p:spPr>
          <a:xfrm>
            <a:off x="839416" y="2145394"/>
            <a:ext cx="3446718" cy="369332"/>
          </a:xfrm>
          <a:prstGeom prst="roundRect">
            <a:avLst>
              <a:gd name="adj" fmla="val 15851"/>
            </a:avLst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zh-CN" sz="1200" b="1" dirty="0">
                <a:solidFill>
                  <a:srgbClr val="A78078"/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//</a:t>
            </a:r>
            <a:r>
              <a:rPr lang="zh-CN" altLang="en-US" sz="1200" b="1" dirty="0">
                <a:solidFill>
                  <a:srgbClr val="A78078"/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 短语</a:t>
            </a:r>
            <a:endParaRPr lang="en-JP" sz="1200" b="1" dirty="0">
              <a:solidFill>
                <a:srgbClr val="A78078"/>
              </a:solidFill>
              <a:latin typeface="PingFang SC" panose="020B0400000000000000" pitchFamily="34" charset="-122"/>
              <a:ea typeface="PingFang SC" panose="020B0400000000000000" pitchFamily="34" charset="-122"/>
            </a:endParaRP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A110541B-0762-AD40-85A6-0112C3E8AC0E}"/>
              </a:ext>
            </a:extLst>
          </p:cNvPr>
          <p:cNvCxnSpPr>
            <a:cxnSpLocks/>
          </p:cNvCxnSpPr>
          <p:nvPr userDrawn="1"/>
        </p:nvCxnSpPr>
        <p:spPr>
          <a:xfrm>
            <a:off x="767408" y="2514726"/>
            <a:ext cx="10656613" cy="0"/>
          </a:xfrm>
          <a:prstGeom prst="line">
            <a:avLst/>
          </a:prstGeom>
          <a:ln w="127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F97DED02-ECDC-E245-A531-A00DB2F31738}"/>
              </a:ext>
            </a:extLst>
          </p:cNvPr>
          <p:cNvSpPr/>
          <p:nvPr userDrawn="1"/>
        </p:nvSpPr>
        <p:spPr>
          <a:xfrm>
            <a:off x="749272" y="548680"/>
            <a:ext cx="10747327" cy="1420811"/>
          </a:xfrm>
          <a:prstGeom prst="roundRect">
            <a:avLst>
              <a:gd name="adj" fmla="val 4715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JP"/>
          </a:p>
        </p:txBody>
      </p:sp>
      <p:sp>
        <p:nvSpPr>
          <p:cNvPr id="7" name="Text Placeholder 2">
            <a:extLst>
              <a:ext uri="{FF2B5EF4-FFF2-40B4-BE49-F238E27FC236}">
                <a16:creationId xmlns:a16="http://schemas.microsoft.com/office/drawing/2014/main" id="{BEFA0DCE-5D8D-AF4F-B827-9829315F8BCB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839416" y="636298"/>
            <a:ext cx="10584606" cy="720626"/>
          </a:xfrm>
          <a:prstGeom prst="rect">
            <a:avLst/>
          </a:prstGeom>
        </p:spPr>
        <p:txBody>
          <a:bodyPr anchor="b"/>
          <a:lstStyle>
            <a:lvl1pPr marL="0" marR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tabLst/>
              <a:defRPr lang="en-US" sz="1800" b="0" i="0" kern="1200" dirty="0">
                <a:solidFill>
                  <a:schemeClr val="accent3">
                    <a:lumMod val="75000"/>
                  </a:schemeClr>
                </a:solidFill>
                <a:latin typeface="Roboto Medium" pitchFamily="2" charset="0"/>
                <a:ea typeface="Roboto Medium" pitchFamily="2" charset="0"/>
                <a:cs typeface="+mn-cs"/>
              </a:defRPr>
            </a:lvl1pPr>
            <a:lvl2pPr marL="324000" indent="0" algn="ctr">
              <a:buNone/>
              <a:defRPr sz="1800"/>
            </a:lvl2pPr>
            <a:lvl3pPr marL="630000" indent="0" algn="ctr">
              <a:buNone/>
              <a:defRPr sz="1800"/>
            </a:lvl3pPr>
            <a:lvl4pPr marL="1008000" indent="0" algn="ctr">
              <a:buNone/>
              <a:defRPr sz="1800"/>
            </a:lvl4pPr>
            <a:lvl5pPr marL="1368000" indent="0" algn="ctr">
              <a:buNone/>
              <a:defRPr sz="1800"/>
            </a:lvl5pPr>
          </a:lstStyle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tabLst/>
              <a:defRPr/>
            </a:pPr>
            <a:r>
              <a:rPr lang="en-JP" altLang="zh-CN" dirty="0">
                <a:solidFill>
                  <a:schemeClr val="accent3">
                    <a:lumMod val="75000"/>
                  </a:schemeClr>
                </a:solidFill>
                <a:latin typeface="Roboto Medium" pitchFamily="2" charset="0"/>
                <a:ea typeface="Roboto Medium" pitchFamily="2" charset="0"/>
              </a:rPr>
              <a:t>Sentence</a:t>
            </a:r>
            <a:endParaRPr lang="en-US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8" name="Text Placeholder 13">
            <a:extLst>
              <a:ext uri="{FF2B5EF4-FFF2-40B4-BE49-F238E27FC236}">
                <a16:creationId xmlns:a16="http://schemas.microsoft.com/office/drawing/2014/main" id="{66A53A91-C94F-2F45-9A6A-177656428D6D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839416" y="1444542"/>
            <a:ext cx="10584606" cy="412750"/>
          </a:xfrm>
          <a:prstGeom prst="rect">
            <a:avLst/>
          </a:prstGeom>
        </p:spPr>
        <p:txBody>
          <a:bodyPr anchor="t"/>
          <a:lstStyle>
            <a:lvl1pPr marL="0" indent="0" algn="l">
              <a:buNone/>
              <a:defRPr sz="16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US" dirty="0"/>
              <a:t>翻译</a:t>
            </a:r>
            <a:endParaRPr lang="en-JP" dirty="0"/>
          </a:p>
        </p:txBody>
      </p:sp>
      <p:sp>
        <p:nvSpPr>
          <p:cNvPr id="9" name="Text Placeholder 13">
            <a:extLst>
              <a:ext uri="{FF2B5EF4-FFF2-40B4-BE49-F238E27FC236}">
                <a16:creationId xmlns:a16="http://schemas.microsoft.com/office/drawing/2014/main" id="{B220F01A-3A50-9F4B-8001-41A353B0BD44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839416" y="2736852"/>
            <a:ext cx="10584605" cy="412750"/>
          </a:xfrm>
          <a:prstGeom prst="rect">
            <a:avLst/>
          </a:prstGeom>
        </p:spPr>
        <p:txBody>
          <a:bodyPr anchor="b"/>
          <a:lstStyle>
            <a:lvl1pPr marL="0" indent="0" algn="l">
              <a:buNone/>
              <a:defRPr sz="1800" b="0" i="0">
                <a:solidFill>
                  <a:srgbClr val="F36F4F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Phrase</a:t>
            </a:r>
            <a:r>
              <a:rPr lang="zh-CN" altLang="en-US" dirty="0"/>
              <a:t> </a:t>
            </a:r>
            <a:r>
              <a:rPr lang="en-US" altLang="zh-CN" dirty="0"/>
              <a:t>01</a:t>
            </a:r>
            <a:endParaRPr lang="en-JP" dirty="0"/>
          </a:p>
        </p:txBody>
      </p:sp>
      <p:sp>
        <p:nvSpPr>
          <p:cNvPr id="10" name="Text Placeholder 13">
            <a:extLst>
              <a:ext uri="{FF2B5EF4-FFF2-40B4-BE49-F238E27FC236}">
                <a16:creationId xmlns:a16="http://schemas.microsoft.com/office/drawing/2014/main" id="{0E4B0038-9E33-F74F-82E0-4EEB5A4A544E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>
          <a:xfrm>
            <a:off x="839416" y="3181352"/>
            <a:ext cx="10584605" cy="412750"/>
          </a:xfrm>
          <a:prstGeom prst="rect">
            <a:avLst/>
          </a:prstGeom>
        </p:spPr>
        <p:txBody>
          <a:bodyPr anchor="t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JP" dirty="0"/>
              <a:t>翻译</a:t>
            </a:r>
            <a:endParaRPr lang="en-JP" dirty="0"/>
          </a:p>
        </p:txBody>
      </p:sp>
      <p:sp>
        <p:nvSpPr>
          <p:cNvPr id="11" name="Text Placeholder 13">
            <a:extLst>
              <a:ext uri="{FF2B5EF4-FFF2-40B4-BE49-F238E27FC236}">
                <a16:creationId xmlns:a16="http://schemas.microsoft.com/office/drawing/2014/main" id="{A21757CA-2296-E647-AF8B-72E82402678F}"/>
              </a:ext>
            </a:extLst>
          </p:cNvPr>
          <p:cNvSpPr>
            <a:spLocks noGrp="1"/>
          </p:cNvSpPr>
          <p:nvPr>
            <p:ph type="body" sz="quarter" idx="14" hasCustomPrompt="1"/>
          </p:nvPr>
        </p:nvSpPr>
        <p:spPr>
          <a:xfrm>
            <a:off x="839416" y="3752852"/>
            <a:ext cx="10584605" cy="412750"/>
          </a:xfrm>
          <a:prstGeom prst="rect">
            <a:avLst/>
          </a:prstGeom>
        </p:spPr>
        <p:txBody>
          <a:bodyPr anchor="b"/>
          <a:lstStyle>
            <a:lvl1pPr marL="0" indent="0" algn="l">
              <a:buNone/>
              <a:defRPr sz="1800" b="0" i="0">
                <a:solidFill>
                  <a:srgbClr val="F36F4F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Phrase</a:t>
            </a:r>
            <a:r>
              <a:rPr lang="zh-CN" altLang="en-US" dirty="0"/>
              <a:t> </a:t>
            </a:r>
            <a:r>
              <a:rPr lang="en-US" altLang="zh-CN" dirty="0"/>
              <a:t>02</a:t>
            </a:r>
            <a:endParaRPr lang="en-JP" dirty="0"/>
          </a:p>
        </p:txBody>
      </p:sp>
      <p:sp>
        <p:nvSpPr>
          <p:cNvPr id="12" name="Text Placeholder 13">
            <a:extLst>
              <a:ext uri="{FF2B5EF4-FFF2-40B4-BE49-F238E27FC236}">
                <a16:creationId xmlns:a16="http://schemas.microsoft.com/office/drawing/2014/main" id="{25F5A8A4-C69D-6940-9399-A01E4DE50D70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839416" y="4197352"/>
            <a:ext cx="10584605" cy="412750"/>
          </a:xfrm>
          <a:prstGeom prst="rect">
            <a:avLst/>
          </a:prstGeom>
        </p:spPr>
        <p:txBody>
          <a:bodyPr anchor="t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JP" dirty="0"/>
              <a:t>翻译</a:t>
            </a:r>
            <a:endParaRPr lang="en-JP" dirty="0"/>
          </a:p>
        </p:txBody>
      </p:sp>
      <p:sp>
        <p:nvSpPr>
          <p:cNvPr id="13" name="Text Placeholder 13">
            <a:extLst>
              <a:ext uri="{FF2B5EF4-FFF2-40B4-BE49-F238E27FC236}">
                <a16:creationId xmlns:a16="http://schemas.microsoft.com/office/drawing/2014/main" id="{90295AB8-DD2A-5B41-84E2-2902C65E9111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839416" y="4797152"/>
            <a:ext cx="10584605" cy="412750"/>
          </a:xfrm>
          <a:prstGeom prst="rect">
            <a:avLst/>
          </a:prstGeom>
        </p:spPr>
        <p:txBody>
          <a:bodyPr anchor="b"/>
          <a:lstStyle>
            <a:lvl1pPr marL="0" indent="0" algn="l">
              <a:buNone/>
              <a:defRPr sz="1800" b="0" i="0">
                <a:solidFill>
                  <a:srgbClr val="F36F4F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Phrase</a:t>
            </a:r>
            <a:r>
              <a:rPr lang="zh-CN" altLang="en-US" dirty="0"/>
              <a:t> </a:t>
            </a:r>
            <a:r>
              <a:rPr lang="en-US" altLang="zh-CN" dirty="0"/>
              <a:t>03</a:t>
            </a:r>
            <a:endParaRPr lang="en-JP" dirty="0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0F4A16B5-93A0-174A-8EE9-A85ADC4997AE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839416" y="5241652"/>
            <a:ext cx="10584605" cy="412750"/>
          </a:xfrm>
          <a:prstGeom prst="rect">
            <a:avLst/>
          </a:prstGeom>
        </p:spPr>
        <p:txBody>
          <a:bodyPr anchor="t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JP" dirty="0"/>
              <a:t>翻译</a:t>
            </a:r>
            <a:endParaRPr lang="en-JP" dirty="0"/>
          </a:p>
        </p:txBody>
      </p:sp>
    </p:spTree>
    <p:extLst>
      <p:ext uri="{BB962C8B-B14F-4D97-AF65-F5344CB8AC3E}">
        <p14:creationId xmlns:p14="http://schemas.microsoft.com/office/powerpoint/2010/main" val="11360037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hrase and verb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Rounded Rectangle 47">
            <a:extLst>
              <a:ext uri="{FF2B5EF4-FFF2-40B4-BE49-F238E27FC236}">
                <a16:creationId xmlns:a16="http://schemas.microsoft.com/office/drawing/2014/main" id="{1FCCEB03-6C8F-FA43-BB7A-548216601E38}"/>
              </a:ext>
            </a:extLst>
          </p:cNvPr>
          <p:cNvSpPr/>
          <p:nvPr userDrawn="1"/>
        </p:nvSpPr>
        <p:spPr>
          <a:xfrm>
            <a:off x="749272" y="548680"/>
            <a:ext cx="10747327" cy="1420811"/>
          </a:xfrm>
          <a:prstGeom prst="roundRect">
            <a:avLst>
              <a:gd name="adj" fmla="val 4715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JP"/>
          </a:p>
        </p:txBody>
      </p:sp>
      <p:sp>
        <p:nvSpPr>
          <p:cNvPr id="49" name="Text Placeholder 2">
            <a:extLst>
              <a:ext uri="{FF2B5EF4-FFF2-40B4-BE49-F238E27FC236}">
                <a16:creationId xmlns:a16="http://schemas.microsoft.com/office/drawing/2014/main" id="{682A694C-AE91-274A-94A2-1E14E9B2F4E8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839416" y="636298"/>
            <a:ext cx="10584606" cy="720626"/>
          </a:xfrm>
          <a:prstGeom prst="rect">
            <a:avLst/>
          </a:prstGeom>
        </p:spPr>
        <p:txBody>
          <a:bodyPr anchor="b"/>
          <a:lstStyle>
            <a:lvl1pPr marL="0" marR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tabLst/>
              <a:defRPr lang="en-US" sz="1800" b="0" i="0" kern="1200" dirty="0">
                <a:solidFill>
                  <a:schemeClr val="accent3">
                    <a:lumMod val="75000"/>
                  </a:schemeClr>
                </a:solidFill>
                <a:latin typeface="Roboto Medium" pitchFamily="2" charset="0"/>
                <a:ea typeface="Roboto Medium" pitchFamily="2" charset="0"/>
                <a:cs typeface="+mn-cs"/>
              </a:defRPr>
            </a:lvl1pPr>
            <a:lvl2pPr marL="324000" indent="0" algn="ctr">
              <a:buNone/>
              <a:defRPr sz="1800"/>
            </a:lvl2pPr>
            <a:lvl3pPr marL="630000" indent="0" algn="ctr">
              <a:buNone/>
              <a:defRPr sz="1800"/>
            </a:lvl3pPr>
            <a:lvl4pPr marL="1008000" indent="0" algn="ctr">
              <a:buNone/>
              <a:defRPr sz="1800"/>
            </a:lvl4pPr>
            <a:lvl5pPr marL="1368000" indent="0" algn="ctr">
              <a:buNone/>
              <a:defRPr sz="1800"/>
            </a:lvl5pPr>
          </a:lstStyle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tabLst/>
              <a:defRPr/>
            </a:pPr>
            <a:r>
              <a:rPr lang="en-JP" altLang="zh-CN" dirty="0">
                <a:solidFill>
                  <a:schemeClr val="accent3">
                    <a:lumMod val="75000"/>
                  </a:schemeClr>
                </a:solidFill>
                <a:latin typeface="Roboto Medium" pitchFamily="2" charset="0"/>
                <a:ea typeface="Roboto Medium" pitchFamily="2" charset="0"/>
              </a:rPr>
              <a:t>Sentence</a:t>
            </a:r>
            <a:endParaRPr lang="en-US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50" name="Text Placeholder 13">
            <a:extLst>
              <a:ext uri="{FF2B5EF4-FFF2-40B4-BE49-F238E27FC236}">
                <a16:creationId xmlns:a16="http://schemas.microsoft.com/office/drawing/2014/main" id="{D8DC4F5E-C1A6-484E-BCEA-2D441A233A21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839416" y="1444542"/>
            <a:ext cx="10584606" cy="412750"/>
          </a:xfrm>
          <a:prstGeom prst="rect">
            <a:avLst/>
          </a:prstGeom>
        </p:spPr>
        <p:txBody>
          <a:bodyPr anchor="t"/>
          <a:lstStyle>
            <a:lvl1pPr marL="0" indent="0" algn="l">
              <a:buNone/>
              <a:defRPr sz="16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US" dirty="0"/>
              <a:t>翻译</a:t>
            </a:r>
            <a:endParaRPr lang="en-JP" dirty="0"/>
          </a:p>
        </p:txBody>
      </p:sp>
      <p:sp>
        <p:nvSpPr>
          <p:cNvPr id="51" name="Rounded Rectangle 50">
            <a:extLst>
              <a:ext uri="{FF2B5EF4-FFF2-40B4-BE49-F238E27FC236}">
                <a16:creationId xmlns:a16="http://schemas.microsoft.com/office/drawing/2014/main" id="{A2DC5128-B41B-5242-9444-DDA9C3E28F6A}"/>
              </a:ext>
            </a:extLst>
          </p:cNvPr>
          <p:cNvSpPr/>
          <p:nvPr userDrawn="1"/>
        </p:nvSpPr>
        <p:spPr>
          <a:xfrm>
            <a:off x="767408" y="2145394"/>
            <a:ext cx="5101180" cy="369332"/>
          </a:xfrm>
          <a:prstGeom prst="roundRect">
            <a:avLst>
              <a:gd name="adj" fmla="val 15851"/>
            </a:avLst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zh-CN" sz="1200" b="1" dirty="0">
                <a:solidFill>
                  <a:srgbClr val="A78078"/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//</a:t>
            </a:r>
            <a:r>
              <a:rPr lang="zh-CN" altLang="en-US" sz="1200" b="1" dirty="0">
                <a:solidFill>
                  <a:srgbClr val="A78078"/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 短语</a:t>
            </a:r>
            <a:endParaRPr lang="en-JP" sz="1200" b="1" dirty="0">
              <a:solidFill>
                <a:srgbClr val="A78078"/>
              </a:solidFill>
              <a:latin typeface="PingFang SC" panose="020B0400000000000000" pitchFamily="34" charset="-122"/>
              <a:ea typeface="PingFang SC" panose="020B0400000000000000" pitchFamily="34" charset="-122"/>
            </a:endParaRPr>
          </a:p>
        </p:txBody>
      </p: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0569CF2A-0161-FA42-8B0B-9258DAD04DE4}"/>
              </a:ext>
            </a:extLst>
          </p:cNvPr>
          <p:cNvCxnSpPr>
            <a:cxnSpLocks/>
          </p:cNvCxnSpPr>
          <p:nvPr userDrawn="1"/>
        </p:nvCxnSpPr>
        <p:spPr>
          <a:xfrm>
            <a:off x="767408" y="2514726"/>
            <a:ext cx="10656614" cy="0"/>
          </a:xfrm>
          <a:prstGeom prst="line">
            <a:avLst/>
          </a:prstGeom>
          <a:ln w="127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Text Placeholder 13">
            <a:extLst>
              <a:ext uri="{FF2B5EF4-FFF2-40B4-BE49-F238E27FC236}">
                <a16:creationId xmlns:a16="http://schemas.microsoft.com/office/drawing/2014/main" id="{504471E2-EFE5-5646-A514-95A17355EEE1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839417" y="2632284"/>
            <a:ext cx="5029172" cy="412750"/>
          </a:xfrm>
          <a:prstGeom prst="rect">
            <a:avLst/>
          </a:prstGeom>
        </p:spPr>
        <p:txBody>
          <a:bodyPr anchor="b"/>
          <a:lstStyle>
            <a:lvl1pPr marL="0" indent="0" algn="l">
              <a:buNone/>
              <a:defRPr sz="1600" b="0" i="0">
                <a:solidFill>
                  <a:srgbClr val="F36F4F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Phrase</a:t>
            </a:r>
            <a:r>
              <a:rPr lang="zh-CN" altLang="en-US" dirty="0"/>
              <a:t> </a:t>
            </a:r>
            <a:r>
              <a:rPr lang="en-US" altLang="zh-CN" dirty="0"/>
              <a:t>01</a:t>
            </a:r>
            <a:endParaRPr lang="en-JP" dirty="0"/>
          </a:p>
        </p:txBody>
      </p:sp>
      <p:sp>
        <p:nvSpPr>
          <p:cNvPr id="54" name="Text Placeholder 13">
            <a:extLst>
              <a:ext uri="{FF2B5EF4-FFF2-40B4-BE49-F238E27FC236}">
                <a16:creationId xmlns:a16="http://schemas.microsoft.com/office/drawing/2014/main" id="{0F49F6CD-07F3-7941-986B-3F08148EB184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>
          <a:xfrm>
            <a:off x="839417" y="3076784"/>
            <a:ext cx="5029172" cy="412750"/>
          </a:xfrm>
          <a:prstGeom prst="rect">
            <a:avLst/>
          </a:prstGeom>
        </p:spPr>
        <p:txBody>
          <a:bodyPr anchor="t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JP" dirty="0"/>
              <a:t>翻译</a:t>
            </a:r>
            <a:endParaRPr lang="en-JP" dirty="0"/>
          </a:p>
        </p:txBody>
      </p:sp>
      <p:sp>
        <p:nvSpPr>
          <p:cNvPr id="61" name="Text Placeholder 13">
            <a:extLst>
              <a:ext uri="{FF2B5EF4-FFF2-40B4-BE49-F238E27FC236}">
                <a16:creationId xmlns:a16="http://schemas.microsoft.com/office/drawing/2014/main" id="{1AA8B1B2-F0BD-6243-AD1E-36338612E0A5}"/>
              </a:ext>
            </a:extLst>
          </p:cNvPr>
          <p:cNvSpPr>
            <a:spLocks noGrp="1"/>
          </p:cNvSpPr>
          <p:nvPr>
            <p:ph type="body" sz="quarter" idx="14" hasCustomPrompt="1"/>
          </p:nvPr>
        </p:nvSpPr>
        <p:spPr>
          <a:xfrm>
            <a:off x="6394850" y="2632284"/>
            <a:ext cx="5029172" cy="412750"/>
          </a:xfrm>
          <a:prstGeom prst="rect">
            <a:avLst/>
          </a:prstGeom>
        </p:spPr>
        <p:txBody>
          <a:bodyPr anchor="b"/>
          <a:lstStyle>
            <a:lvl1pPr marL="0" indent="0" algn="l">
              <a:buNone/>
              <a:defRPr sz="1600" b="0" i="0">
                <a:solidFill>
                  <a:srgbClr val="F36F4F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Phrase</a:t>
            </a:r>
            <a:r>
              <a:rPr lang="zh-CN" altLang="en-US" dirty="0"/>
              <a:t> </a:t>
            </a:r>
            <a:r>
              <a:rPr lang="en-US" altLang="zh-CN" dirty="0"/>
              <a:t>01</a:t>
            </a:r>
            <a:endParaRPr lang="en-JP" dirty="0"/>
          </a:p>
        </p:txBody>
      </p:sp>
      <p:sp>
        <p:nvSpPr>
          <p:cNvPr id="62" name="Text Placeholder 13">
            <a:extLst>
              <a:ext uri="{FF2B5EF4-FFF2-40B4-BE49-F238E27FC236}">
                <a16:creationId xmlns:a16="http://schemas.microsoft.com/office/drawing/2014/main" id="{C19FCFF0-5FBD-E046-A368-59D1491DEB07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6394850" y="3076784"/>
            <a:ext cx="5029172" cy="412750"/>
          </a:xfrm>
          <a:prstGeom prst="rect">
            <a:avLst/>
          </a:prstGeom>
        </p:spPr>
        <p:txBody>
          <a:bodyPr anchor="t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JP" dirty="0"/>
              <a:t>翻译</a:t>
            </a:r>
            <a:endParaRPr lang="en-JP" dirty="0"/>
          </a:p>
        </p:txBody>
      </p:sp>
      <p:sp>
        <p:nvSpPr>
          <p:cNvPr id="63" name="Text Placeholder 13">
            <a:extLst>
              <a:ext uri="{FF2B5EF4-FFF2-40B4-BE49-F238E27FC236}">
                <a16:creationId xmlns:a16="http://schemas.microsoft.com/office/drawing/2014/main" id="{140821DE-1C80-2040-B2B7-9F91E3CBE622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839417" y="3546684"/>
            <a:ext cx="5029172" cy="412750"/>
          </a:xfrm>
          <a:prstGeom prst="rect">
            <a:avLst/>
          </a:prstGeom>
        </p:spPr>
        <p:txBody>
          <a:bodyPr anchor="b"/>
          <a:lstStyle>
            <a:lvl1pPr marL="0" indent="0" algn="l">
              <a:buNone/>
              <a:defRPr sz="1600" b="0" i="0">
                <a:solidFill>
                  <a:srgbClr val="F36F4F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Phrase</a:t>
            </a:r>
            <a:r>
              <a:rPr lang="zh-CN" altLang="en-US" dirty="0"/>
              <a:t> </a:t>
            </a:r>
            <a:r>
              <a:rPr lang="en-US" altLang="zh-CN" dirty="0"/>
              <a:t>01</a:t>
            </a:r>
            <a:endParaRPr lang="en-JP" dirty="0"/>
          </a:p>
        </p:txBody>
      </p:sp>
      <p:sp>
        <p:nvSpPr>
          <p:cNvPr id="64" name="Text Placeholder 13">
            <a:extLst>
              <a:ext uri="{FF2B5EF4-FFF2-40B4-BE49-F238E27FC236}">
                <a16:creationId xmlns:a16="http://schemas.microsoft.com/office/drawing/2014/main" id="{CA25D19A-9436-A040-93DA-3BACCF84F6B6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839417" y="3991184"/>
            <a:ext cx="5029172" cy="412750"/>
          </a:xfrm>
          <a:prstGeom prst="rect">
            <a:avLst/>
          </a:prstGeom>
        </p:spPr>
        <p:txBody>
          <a:bodyPr anchor="t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JP" dirty="0"/>
              <a:t>翻译</a:t>
            </a:r>
            <a:endParaRPr lang="en-JP" dirty="0"/>
          </a:p>
        </p:txBody>
      </p:sp>
      <p:sp>
        <p:nvSpPr>
          <p:cNvPr id="65" name="Text Placeholder 13">
            <a:extLst>
              <a:ext uri="{FF2B5EF4-FFF2-40B4-BE49-F238E27FC236}">
                <a16:creationId xmlns:a16="http://schemas.microsoft.com/office/drawing/2014/main" id="{B615D50A-EA24-9B4B-897E-23B55E54FEF0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6394850" y="3546684"/>
            <a:ext cx="5029172" cy="412750"/>
          </a:xfrm>
          <a:prstGeom prst="rect">
            <a:avLst/>
          </a:prstGeom>
        </p:spPr>
        <p:txBody>
          <a:bodyPr anchor="b"/>
          <a:lstStyle>
            <a:lvl1pPr marL="0" indent="0" algn="l">
              <a:buNone/>
              <a:defRPr sz="1600" b="0" i="0">
                <a:solidFill>
                  <a:srgbClr val="F36F4F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Phrase</a:t>
            </a:r>
            <a:r>
              <a:rPr lang="zh-CN" altLang="en-US" dirty="0"/>
              <a:t> </a:t>
            </a:r>
            <a:r>
              <a:rPr lang="en-US" altLang="zh-CN" dirty="0"/>
              <a:t>01</a:t>
            </a:r>
            <a:endParaRPr lang="en-JP" dirty="0"/>
          </a:p>
        </p:txBody>
      </p:sp>
      <p:sp>
        <p:nvSpPr>
          <p:cNvPr id="66" name="Text Placeholder 13">
            <a:extLst>
              <a:ext uri="{FF2B5EF4-FFF2-40B4-BE49-F238E27FC236}">
                <a16:creationId xmlns:a16="http://schemas.microsoft.com/office/drawing/2014/main" id="{960F2103-CA87-2949-BBEC-4EE4A21C6A6F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6394850" y="3991184"/>
            <a:ext cx="5029172" cy="412750"/>
          </a:xfrm>
          <a:prstGeom prst="rect">
            <a:avLst/>
          </a:prstGeom>
        </p:spPr>
        <p:txBody>
          <a:bodyPr anchor="t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JP" dirty="0"/>
              <a:t>翻译</a:t>
            </a:r>
            <a:endParaRPr lang="en-JP" dirty="0"/>
          </a:p>
        </p:txBody>
      </p:sp>
      <p:sp>
        <p:nvSpPr>
          <p:cNvPr id="70" name="Rounded Rectangle 69">
            <a:extLst>
              <a:ext uri="{FF2B5EF4-FFF2-40B4-BE49-F238E27FC236}">
                <a16:creationId xmlns:a16="http://schemas.microsoft.com/office/drawing/2014/main" id="{676D592D-9611-F94C-A6E9-AADDFAB6E593}"/>
              </a:ext>
            </a:extLst>
          </p:cNvPr>
          <p:cNvSpPr/>
          <p:nvPr userDrawn="1"/>
        </p:nvSpPr>
        <p:spPr>
          <a:xfrm>
            <a:off x="767407" y="4566476"/>
            <a:ext cx="10656614" cy="369332"/>
          </a:xfrm>
          <a:prstGeom prst="roundRect">
            <a:avLst>
              <a:gd name="adj" fmla="val 0"/>
            </a:avLst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zh-CN" sz="1200" b="1" dirty="0">
                <a:solidFill>
                  <a:srgbClr val="A78078"/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//</a:t>
            </a:r>
            <a:r>
              <a:rPr lang="zh-CN" altLang="en-US" sz="1200" b="1" dirty="0">
                <a:solidFill>
                  <a:srgbClr val="A78078"/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 动词介绍</a:t>
            </a:r>
            <a:endParaRPr lang="en-JP" sz="1200" b="1" dirty="0">
              <a:solidFill>
                <a:srgbClr val="A78078"/>
              </a:solidFill>
              <a:latin typeface="PingFang SC" panose="020B0400000000000000" pitchFamily="34" charset="-122"/>
              <a:ea typeface="PingFang SC" panose="020B0400000000000000" pitchFamily="34" charset="-122"/>
            </a:endParaRPr>
          </a:p>
        </p:txBody>
      </p: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EF12E6DE-44FF-6D4B-8DB7-383C3911EC56}"/>
              </a:ext>
            </a:extLst>
          </p:cNvPr>
          <p:cNvCxnSpPr>
            <a:cxnSpLocks/>
          </p:cNvCxnSpPr>
          <p:nvPr userDrawn="1"/>
        </p:nvCxnSpPr>
        <p:spPr>
          <a:xfrm>
            <a:off x="767408" y="4935808"/>
            <a:ext cx="10656614" cy="0"/>
          </a:xfrm>
          <a:prstGeom prst="line">
            <a:avLst/>
          </a:prstGeom>
          <a:ln w="127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B6F84CD3-3C16-3640-BF52-5C15B73EF0B8}"/>
              </a:ext>
            </a:extLst>
          </p:cNvPr>
          <p:cNvSpPr/>
          <p:nvPr userDrawn="1"/>
        </p:nvSpPr>
        <p:spPr>
          <a:xfrm>
            <a:off x="2483871" y="5054742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94" name="Rounded Rectangle 93">
            <a:extLst>
              <a:ext uri="{FF2B5EF4-FFF2-40B4-BE49-F238E27FC236}">
                <a16:creationId xmlns:a16="http://schemas.microsoft.com/office/drawing/2014/main" id="{5DB732BB-F2B8-A14D-80AF-CA8B2BBF40D9}"/>
              </a:ext>
            </a:extLst>
          </p:cNvPr>
          <p:cNvSpPr/>
          <p:nvPr userDrawn="1"/>
        </p:nvSpPr>
        <p:spPr>
          <a:xfrm>
            <a:off x="4200334" y="5054742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95" name="Rounded Rectangle 94">
            <a:extLst>
              <a:ext uri="{FF2B5EF4-FFF2-40B4-BE49-F238E27FC236}">
                <a16:creationId xmlns:a16="http://schemas.microsoft.com/office/drawing/2014/main" id="{09E516F5-CFEE-E44B-99D9-B3413EBE0125}"/>
              </a:ext>
            </a:extLst>
          </p:cNvPr>
          <p:cNvSpPr/>
          <p:nvPr userDrawn="1"/>
        </p:nvSpPr>
        <p:spPr>
          <a:xfrm>
            <a:off x="761241" y="5054742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96" name="Rounded Rectangle 95">
            <a:extLst>
              <a:ext uri="{FF2B5EF4-FFF2-40B4-BE49-F238E27FC236}">
                <a16:creationId xmlns:a16="http://schemas.microsoft.com/office/drawing/2014/main" id="{ABB15ABE-9DE5-6649-8A48-F447CE8E82C7}"/>
              </a:ext>
            </a:extLst>
          </p:cNvPr>
          <p:cNvSpPr/>
          <p:nvPr userDrawn="1"/>
        </p:nvSpPr>
        <p:spPr>
          <a:xfrm>
            <a:off x="8117480" y="5054742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DFFB1492-310B-B443-9C9B-2ADD19E7A004}"/>
              </a:ext>
            </a:extLst>
          </p:cNvPr>
          <p:cNvSpPr/>
          <p:nvPr userDrawn="1"/>
        </p:nvSpPr>
        <p:spPr>
          <a:xfrm>
            <a:off x="9833943" y="5054742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98" name="Rounded Rectangle 97">
            <a:extLst>
              <a:ext uri="{FF2B5EF4-FFF2-40B4-BE49-F238E27FC236}">
                <a16:creationId xmlns:a16="http://schemas.microsoft.com/office/drawing/2014/main" id="{5C1358D1-C771-624F-A406-BC04EDEF9288}"/>
              </a:ext>
            </a:extLst>
          </p:cNvPr>
          <p:cNvSpPr/>
          <p:nvPr userDrawn="1"/>
        </p:nvSpPr>
        <p:spPr>
          <a:xfrm>
            <a:off x="6394850" y="5054742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99" name="Rounded Rectangle 98">
            <a:extLst>
              <a:ext uri="{FF2B5EF4-FFF2-40B4-BE49-F238E27FC236}">
                <a16:creationId xmlns:a16="http://schemas.microsoft.com/office/drawing/2014/main" id="{7EDEE266-7500-BE46-A624-95667BEB2CF8}"/>
              </a:ext>
            </a:extLst>
          </p:cNvPr>
          <p:cNvSpPr/>
          <p:nvPr userDrawn="1"/>
        </p:nvSpPr>
        <p:spPr>
          <a:xfrm>
            <a:off x="2483871" y="5595069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100" name="Rounded Rectangle 99">
            <a:extLst>
              <a:ext uri="{FF2B5EF4-FFF2-40B4-BE49-F238E27FC236}">
                <a16:creationId xmlns:a16="http://schemas.microsoft.com/office/drawing/2014/main" id="{FF282788-54C6-B744-AC59-3203FCE85B68}"/>
              </a:ext>
            </a:extLst>
          </p:cNvPr>
          <p:cNvSpPr/>
          <p:nvPr userDrawn="1"/>
        </p:nvSpPr>
        <p:spPr>
          <a:xfrm>
            <a:off x="4200334" y="5595069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101" name="Rounded Rectangle 100">
            <a:extLst>
              <a:ext uri="{FF2B5EF4-FFF2-40B4-BE49-F238E27FC236}">
                <a16:creationId xmlns:a16="http://schemas.microsoft.com/office/drawing/2014/main" id="{732BE8AB-5C6D-CC43-85E0-118DDA0E609F}"/>
              </a:ext>
            </a:extLst>
          </p:cNvPr>
          <p:cNvSpPr/>
          <p:nvPr userDrawn="1"/>
        </p:nvSpPr>
        <p:spPr>
          <a:xfrm>
            <a:off x="761241" y="5595069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102" name="Rounded Rectangle 101">
            <a:extLst>
              <a:ext uri="{FF2B5EF4-FFF2-40B4-BE49-F238E27FC236}">
                <a16:creationId xmlns:a16="http://schemas.microsoft.com/office/drawing/2014/main" id="{D1693485-77D7-994D-A59E-DB34C594C204}"/>
              </a:ext>
            </a:extLst>
          </p:cNvPr>
          <p:cNvSpPr/>
          <p:nvPr userDrawn="1"/>
        </p:nvSpPr>
        <p:spPr>
          <a:xfrm>
            <a:off x="8117480" y="5595069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103" name="Rounded Rectangle 102">
            <a:extLst>
              <a:ext uri="{FF2B5EF4-FFF2-40B4-BE49-F238E27FC236}">
                <a16:creationId xmlns:a16="http://schemas.microsoft.com/office/drawing/2014/main" id="{9AE05C07-672F-F740-8600-5CAF3FDBB79F}"/>
              </a:ext>
            </a:extLst>
          </p:cNvPr>
          <p:cNvSpPr/>
          <p:nvPr userDrawn="1"/>
        </p:nvSpPr>
        <p:spPr>
          <a:xfrm>
            <a:off x="9833943" y="5595069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104" name="Rounded Rectangle 103">
            <a:extLst>
              <a:ext uri="{FF2B5EF4-FFF2-40B4-BE49-F238E27FC236}">
                <a16:creationId xmlns:a16="http://schemas.microsoft.com/office/drawing/2014/main" id="{C3E7DC92-CE63-194B-9FFD-72527369FA80}"/>
              </a:ext>
            </a:extLst>
          </p:cNvPr>
          <p:cNvSpPr/>
          <p:nvPr userDrawn="1"/>
        </p:nvSpPr>
        <p:spPr>
          <a:xfrm>
            <a:off x="6394850" y="5595069"/>
            <a:ext cx="1668254" cy="470078"/>
          </a:xfrm>
          <a:prstGeom prst="roundRect">
            <a:avLst>
              <a:gd name="adj" fmla="val 15851"/>
            </a:avLst>
          </a:prstGeom>
          <a:solidFill>
            <a:srgbClr val="4B0707">
              <a:alpha val="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JP" sz="1400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105" name="Text Placeholder 13">
            <a:extLst>
              <a:ext uri="{FF2B5EF4-FFF2-40B4-BE49-F238E27FC236}">
                <a16:creationId xmlns:a16="http://schemas.microsoft.com/office/drawing/2014/main" id="{78DF9EC9-1901-084F-9751-B9DFDD9C011A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771973" y="508340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600" b="0" i="0">
                <a:solidFill>
                  <a:srgbClr val="F36F4F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Verb</a:t>
            </a:r>
            <a:endParaRPr lang="en-JP" dirty="0"/>
          </a:p>
        </p:txBody>
      </p:sp>
      <p:sp>
        <p:nvSpPr>
          <p:cNvPr id="106" name="Text Placeholder 13">
            <a:extLst>
              <a:ext uri="{FF2B5EF4-FFF2-40B4-BE49-F238E27FC236}">
                <a16:creationId xmlns:a16="http://schemas.microsoft.com/office/drawing/2014/main" id="{FC7E86C0-4230-174A-A0B1-0FFE3B5747EA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2477704" y="508340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Original</a:t>
            </a:r>
            <a:endParaRPr lang="en-JP" dirty="0"/>
          </a:p>
        </p:txBody>
      </p:sp>
      <p:sp>
        <p:nvSpPr>
          <p:cNvPr id="107" name="Text Placeholder 13">
            <a:extLst>
              <a:ext uri="{FF2B5EF4-FFF2-40B4-BE49-F238E27FC236}">
                <a16:creationId xmlns:a16="http://schemas.microsoft.com/office/drawing/2014/main" id="{69A649F8-614E-A14D-ACCD-E110E7793CB2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4211066" y="508340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US" dirty="0"/>
              <a:t>变化</a:t>
            </a:r>
            <a:endParaRPr lang="en-JP" dirty="0"/>
          </a:p>
        </p:txBody>
      </p:sp>
      <p:sp>
        <p:nvSpPr>
          <p:cNvPr id="108" name="Text Placeholder 13">
            <a:extLst>
              <a:ext uri="{FF2B5EF4-FFF2-40B4-BE49-F238E27FC236}">
                <a16:creationId xmlns:a16="http://schemas.microsoft.com/office/drawing/2014/main" id="{6E3C5FE5-D2AB-8949-96B7-DA699AEF9856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6394850" y="508340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600" b="0" i="0">
                <a:solidFill>
                  <a:srgbClr val="F36F4F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Verb</a:t>
            </a:r>
            <a:endParaRPr lang="en-JP" dirty="0"/>
          </a:p>
        </p:txBody>
      </p:sp>
      <p:sp>
        <p:nvSpPr>
          <p:cNvPr id="109" name="Text Placeholder 13">
            <a:extLst>
              <a:ext uri="{FF2B5EF4-FFF2-40B4-BE49-F238E27FC236}">
                <a16:creationId xmlns:a16="http://schemas.microsoft.com/office/drawing/2014/main" id="{F5A0ABD0-6236-AC4B-BCDC-39F5909A2D7A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8100581" y="508340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Original</a:t>
            </a:r>
            <a:endParaRPr lang="en-JP" dirty="0"/>
          </a:p>
        </p:txBody>
      </p:sp>
      <p:sp>
        <p:nvSpPr>
          <p:cNvPr id="110" name="Text Placeholder 13">
            <a:extLst>
              <a:ext uri="{FF2B5EF4-FFF2-40B4-BE49-F238E27FC236}">
                <a16:creationId xmlns:a16="http://schemas.microsoft.com/office/drawing/2014/main" id="{62B3C664-D50F-4F49-B408-333D6C26DCA4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9833943" y="508340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US" dirty="0"/>
              <a:t>变化</a:t>
            </a:r>
            <a:endParaRPr lang="en-JP" dirty="0"/>
          </a:p>
        </p:txBody>
      </p:sp>
      <p:sp>
        <p:nvSpPr>
          <p:cNvPr id="111" name="Text Placeholder 13">
            <a:extLst>
              <a:ext uri="{FF2B5EF4-FFF2-40B4-BE49-F238E27FC236}">
                <a16:creationId xmlns:a16="http://schemas.microsoft.com/office/drawing/2014/main" id="{B099B5BA-59EF-B243-9426-9A4F2FF26870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771973" y="562188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600" b="0" i="0">
                <a:solidFill>
                  <a:srgbClr val="F36F4F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Verb</a:t>
            </a:r>
            <a:endParaRPr lang="en-JP" dirty="0"/>
          </a:p>
        </p:txBody>
      </p:sp>
      <p:sp>
        <p:nvSpPr>
          <p:cNvPr id="112" name="Text Placeholder 13">
            <a:extLst>
              <a:ext uri="{FF2B5EF4-FFF2-40B4-BE49-F238E27FC236}">
                <a16:creationId xmlns:a16="http://schemas.microsoft.com/office/drawing/2014/main" id="{81C2DC10-8AA4-1F40-8B6D-162B33FE7AAD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2477704" y="562188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Original</a:t>
            </a:r>
            <a:endParaRPr lang="en-JP" dirty="0"/>
          </a:p>
        </p:txBody>
      </p:sp>
      <p:sp>
        <p:nvSpPr>
          <p:cNvPr id="113" name="Text Placeholder 13">
            <a:extLst>
              <a:ext uri="{FF2B5EF4-FFF2-40B4-BE49-F238E27FC236}">
                <a16:creationId xmlns:a16="http://schemas.microsoft.com/office/drawing/2014/main" id="{A8C36D11-715F-384D-BF42-0378D7F1130B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4211066" y="562188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US" dirty="0"/>
              <a:t>变化</a:t>
            </a:r>
            <a:endParaRPr lang="en-JP" dirty="0"/>
          </a:p>
        </p:txBody>
      </p:sp>
      <p:sp>
        <p:nvSpPr>
          <p:cNvPr id="114" name="Text Placeholder 13">
            <a:extLst>
              <a:ext uri="{FF2B5EF4-FFF2-40B4-BE49-F238E27FC236}">
                <a16:creationId xmlns:a16="http://schemas.microsoft.com/office/drawing/2014/main" id="{6E4FB3B0-0129-1147-8133-C66E0A345621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6394850" y="562188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600" b="0" i="0">
                <a:solidFill>
                  <a:srgbClr val="F36F4F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Verb</a:t>
            </a:r>
            <a:endParaRPr lang="en-JP" dirty="0"/>
          </a:p>
        </p:txBody>
      </p:sp>
      <p:sp>
        <p:nvSpPr>
          <p:cNvPr id="115" name="Text Placeholder 13">
            <a:extLst>
              <a:ext uri="{FF2B5EF4-FFF2-40B4-BE49-F238E27FC236}">
                <a16:creationId xmlns:a16="http://schemas.microsoft.com/office/drawing/2014/main" id="{3190C034-D31B-3146-9D6C-402249B2AA58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8100581" y="562188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Roboto Medium" pitchFamily="2" charset="0"/>
                <a:ea typeface="Roboto Medium" pitchFamily="2" charset="0"/>
              </a:defRPr>
            </a:lvl1pPr>
          </a:lstStyle>
          <a:p>
            <a:pPr lvl="0"/>
            <a:r>
              <a:rPr lang="en-US" altLang="zh-CN" dirty="0"/>
              <a:t>Original</a:t>
            </a:r>
            <a:endParaRPr lang="en-JP" dirty="0"/>
          </a:p>
        </p:txBody>
      </p:sp>
      <p:sp>
        <p:nvSpPr>
          <p:cNvPr id="116" name="Text Placeholder 13">
            <a:extLst>
              <a:ext uri="{FF2B5EF4-FFF2-40B4-BE49-F238E27FC236}">
                <a16:creationId xmlns:a16="http://schemas.microsoft.com/office/drawing/2014/main" id="{108419E3-C541-894E-BEB8-8F2A0FA7F934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9833943" y="5621886"/>
            <a:ext cx="1657522" cy="412750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sz="1400" b="0" i="0">
                <a:solidFill>
                  <a:srgbClr val="4B0707"/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US" dirty="0"/>
              <a:t>变化</a:t>
            </a:r>
            <a:endParaRPr lang="en-JP" dirty="0"/>
          </a:p>
        </p:txBody>
      </p:sp>
    </p:spTree>
    <p:extLst>
      <p:ext uri="{BB962C8B-B14F-4D97-AF65-F5344CB8AC3E}">
        <p14:creationId xmlns:p14="http://schemas.microsoft.com/office/powerpoint/2010/main" val="24170226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995787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anks">
    <p:bg>
      <p:bgPr>
        <a:solidFill>
          <a:srgbClr val="FFF9F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Diamond 12">
            <a:extLst>
              <a:ext uri="{FF2B5EF4-FFF2-40B4-BE49-F238E27FC236}">
                <a16:creationId xmlns:a16="http://schemas.microsoft.com/office/drawing/2014/main" id="{727DEFD6-FBCA-914C-B52F-C2B9BD91CD5D}"/>
              </a:ext>
            </a:extLst>
          </p:cNvPr>
          <p:cNvSpPr/>
          <p:nvPr userDrawn="1"/>
        </p:nvSpPr>
        <p:spPr>
          <a:xfrm>
            <a:off x="3068402" y="1580388"/>
            <a:ext cx="5789572" cy="3961894"/>
          </a:xfrm>
          <a:prstGeom prst="diamond">
            <a:avLst/>
          </a:prstGeom>
          <a:solidFill>
            <a:srgbClr val="FFCB5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N"/>
          </a:p>
        </p:txBody>
      </p:sp>
      <p:sp>
        <p:nvSpPr>
          <p:cNvPr id="26" name="Diamond 25">
            <a:extLst>
              <a:ext uri="{FF2B5EF4-FFF2-40B4-BE49-F238E27FC236}">
                <a16:creationId xmlns:a16="http://schemas.microsoft.com/office/drawing/2014/main" id="{3B3A977E-170D-5E4F-86BF-D7290129501E}"/>
              </a:ext>
            </a:extLst>
          </p:cNvPr>
          <p:cNvSpPr/>
          <p:nvPr userDrawn="1"/>
        </p:nvSpPr>
        <p:spPr>
          <a:xfrm>
            <a:off x="4160720" y="1548550"/>
            <a:ext cx="5387790" cy="3807521"/>
          </a:xfrm>
          <a:prstGeom prst="diamond">
            <a:avLst/>
          </a:prstGeom>
          <a:solidFill>
            <a:srgbClr val="F36F4F">
              <a:alpha val="7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N"/>
          </a:p>
        </p:txBody>
      </p:sp>
      <p:sp>
        <p:nvSpPr>
          <p:cNvPr id="11" name="Diamond 10">
            <a:extLst>
              <a:ext uri="{FF2B5EF4-FFF2-40B4-BE49-F238E27FC236}">
                <a16:creationId xmlns:a16="http://schemas.microsoft.com/office/drawing/2014/main" id="{010A896D-50C9-5A48-BF1C-6DE58D797002}"/>
              </a:ext>
            </a:extLst>
          </p:cNvPr>
          <p:cNvSpPr/>
          <p:nvPr userDrawn="1"/>
        </p:nvSpPr>
        <p:spPr>
          <a:xfrm>
            <a:off x="4160720" y="1022502"/>
            <a:ext cx="5548610" cy="3325091"/>
          </a:xfrm>
          <a:prstGeom prst="diamond">
            <a:avLst/>
          </a:prstGeom>
          <a:solidFill>
            <a:srgbClr val="EA473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N"/>
          </a:p>
        </p:txBody>
      </p:sp>
      <p:sp>
        <p:nvSpPr>
          <p:cNvPr id="12" name="Diamond 11">
            <a:extLst>
              <a:ext uri="{FF2B5EF4-FFF2-40B4-BE49-F238E27FC236}">
                <a16:creationId xmlns:a16="http://schemas.microsoft.com/office/drawing/2014/main" id="{D10AF9A4-052C-F146-B401-EC1F08621F7F}"/>
              </a:ext>
            </a:extLst>
          </p:cNvPr>
          <p:cNvSpPr/>
          <p:nvPr userDrawn="1"/>
        </p:nvSpPr>
        <p:spPr>
          <a:xfrm>
            <a:off x="3201214" y="711433"/>
            <a:ext cx="5789572" cy="4237375"/>
          </a:xfrm>
          <a:prstGeom prst="diamond">
            <a:avLst/>
          </a:prstGeom>
          <a:solidFill>
            <a:srgbClr val="4B070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N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B09844E1-DDCC-2F4A-9F36-3DBE5642B30F}"/>
              </a:ext>
            </a:extLst>
          </p:cNvPr>
          <p:cNvSpPr txBox="1"/>
          <p:nvPr userDrawn="1"/>
        </p:nvSpPr>
        <p:spPr>
          <a:xfrm>
            <a:off x="4695314" y="3022663"/>
            <a:ext cx="28013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0" i="0" spc="300" dirty="0">
                <a:solidFill>
                  <a:srgbClr val="FFF9F2"/>
                </a:solidFill>
                <a:latin typeface="PingFang SC Medium" panose="020B0400000000000000" pitchFamily="34" charset="-122"/>
                <a:ea typeface="PingFang SC Medium" panose="020B0400000000000000" pitchFamily="34" charset="-122"/>
              </a:rPr>
              <a:t>歧舌</a:t>
            </a:r>
            <a:r>
              <a:rPr lang="en-US" altLang="zh-CN" sz="2400" b="0" i="0" spc="300" dirty="0">
                <a:solidFill>
                  <a:srgbClr val="FFF9F2"/>
                </a:solidFill>
                <a:latin typeface="PingFang SC Medium" panose="020B0400000000000000" pitchFamily="34" charset="-122"/>
                <a:ea typeface="PingFang SC Medium" panose="020B0400000000000000" pitchFamily="34" charset="-122"/>
              </a:rPr>
              <a:t>AI</a:t>
            </a:r>
            <a:r>
              <a:rPr lang="zh-CN" altLang="en-US" sz="2400" b="0" i="0" spc="300" dirty="0">
                <a:solidFill>
                  <a:srgbClr val="FFF9F2"/>
                </a:solidFill>
                <a:latin typeface="PingFang SC Medium" panose="020B0400000000000000" pitchFamily="34" charset="-122"/>
                <a:ea typeface="PingFang SC Medium" panose="020B0400000000000000" pitchFamily="34" charset="-122"/>
              </a:rPr>
              <a:t>备课助教</a:t>
            </a:r>
            <a:endParaRPr lang="en-CN" sz="2400" b="0" i="0" spc="300" dirty="0">
              <a:solidFill>
                <a:srgbClr val="FFF9F2"/>
              </a:solidFill>
              <a:latin typeface="PingFang SC Medium" panose="020B0400000000000000" pitchFamily="34" charset="-122"/>
              <a:ea typeface="PingFang SC Medium" panose="020B0400000000000000" pitchFamily="34" charset="-122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35F62947-62CC-8544-8364-BB6A7925BE22}"/>
              </a:ext>
            </a:extLst>
          </p:cNvPr>
          <p:cNvSpPr txBox="1"/>
          <p:nvPr userDrawn="1"/>
        </p:nvSpPr>
        <p:spPr>
          <a:xfrm>
            <a:off x="4695314" y="3561335"/>
            <a:ext cx="28013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0" i="0" spc="300" dirty="0">
                <a:solidFill>
                  <a:srgbClr val="FFF9F2"/>
                </a:solidFill>
                <a:latin typeface="PingFang SC Medium" panose="020B0400000000000000" pitchFamily="34" charset="-122"/>
                <a:ea typeface="PingFang SC Medium" panose="020B0400000000000000" pitchFamily="34" charset="-122"/>
              </a:rPr>
              <a:t>西班牙语</a:t>
            </a:r>
            <a:endParaRPr lang="en-CN" sz="2400" b="0" i="0" spc="300" dirty="0">
              <a:solidFill>
                <a:srgbClr val="FFF9F2"/>
              </a:solidFill>
              <a:latin typeface="PingFang SC Medium" panose="020B0400000000000000" pitchFamily="34" charset="-122"/>
              <a:ea typeface="PingFang SC Medium" panose="020B0400000000000000" pitchFamily="34" charset="-122"/>
            </a:endParaRPr>
          </a:p>
        </p:txBody>
      </p:sp>
      <p:pic>
        <p:nvPicPr>
          <p:cNvPr id="14" name="Picture 13">
            <a:extLst>
              <a:ext uri="{FF2B5EF4-FFF2-40B4-BE49-F238E27FC236}">
                <a16:creationId xmlns:a16="http://schemas.microsoft.com/office/drawing/2014/main" id="{051E296C-4323-194D-9B65-D5FB8815CBBC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5476988" y="1626532"/>
            <a:ext cx="1238024" cy="1238024"/>
          </a:xfrm>
          <a:prstGeom prst="rect">
            <a:avLst/>
          </a:prstGeom>
        </p:spPr>
      </p:pic>
      <p:pic>
        <p:nvPicPr>
          <p:cNvPr id="15" name="Picture 14">
            <a:extLst>
              <a:ext uri="{FF2B5EF4-FFF2-40B4-BE49-F238E27FC236}">
                <a16:creationId xmlns:a16="http://schemas.microsoft.com/office/drawing/2014/main" id="{071E4422-6703-5F40-9A05-78188BE9E29C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5646000" y="5697816"/>
            <a:ext cx="900000" cy="90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403064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9F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75861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3" r:id="rId1"/>
    <p:sldLayoutId id="2147483929" r:id="rId2"/>
    <p:sldLayoutId id="2147483933" r:id="rId3"/>
    <p:sldLayoutId id="2147483930" r:id="rId4"/>
    <p:sldLayoutId id="2147483891" r:id="rId5"/>
    <p:sldLayoutId id="2147483928" r:id="rId6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Dividend">
  <a:themeElements>
    <a:clrScheme name="Dividend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4D1434"/>
      </a:accent1>
      <a:accent2>
        <a:srgbClr val="903163"/>
      </a:accent2>
      <a:accent3>
        <a:srgbClr val="B2324B"/>
      </a:accent3>
      <a:accent4>
        <a:srgbClr val="969FA7"/>
      </a:accent4>
      <a:accent5>
        <a:srgbClr val="66B1CE"/>
      </a:accent5>
      <a:accent6>
        <a:srgbClr val="40619D"/>
      </a:accent6>
      <a:hlink>
        <a:srgbClr val="828282"/>
      </a:hlink>
      <a:folHlink>
        <a:srgbClr val="A5A5A5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C21699FF-00E4-43C8-BBCC-D7E5536C3717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{6520AC73-05CB-1941-9BBB-86337A561347}tf10001123</Template>
  <TotalTime>5457</TotalTime>
  <Words>0</Words>
  <Application>Microsoft Macintosh PowerPoint</Application>
  <PresentationFormat>Widescreen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1" baseType="lpstr">
      <vt:lpstr>PingFang SC</vt:lpstr>
      <vt:lpstr>PingFang SC Light</vt:lpstr>
      <vt:lpstr>PingFang SC Medium</vt:lpstr>
      <vt:lpstr>Calibri</vt:lpstr>
      <vt:lpstr>Gill Sans MT</vt:lpstr>
      <vt:lpstr>Helvetica Neue</vt:lpstr>
      <vt:lpstr>Roboto</vt:lpstr>
      <vt:lpstr>Roboto Black</vt:lpstr>
      <vt:lpstr>Roboto Medium</vt:lpstr>
      <vt:lpstr>Wingdings 2</vt:lpstr>
      <vt:lpstr>Dividend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Lyu Jingwei</cp:lastModifiedBy>
  <cp:revision>219</cp:revision>
  <dcterms:created xsi:type="dcterms:W3CDTF">2020-05-07T05:46:50Z</dcterms:created>
  <dcterms:modified xsi:type="dcterms:W3CDTF">2021-10-22T04:04:51Z</dcterms:modified>
</cp:coreProperties>
</file>

<file path=docProps/thumbnail.jpeg>
</file>