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16F"/>
    <a:srgbClr val="181B5E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09"/>
    <p:restoredTop sz="96259"/>
  </p:normalViewPr>
  <p:slideViewPr>
    <p:cSldViewPr snapToObjects="1">
      <p:cViewPr varScale="1">
        <p:scale>
          <a:sx n="123" d="100"/>
          <a:sy n="123" d="100"/>
        </p:scale>
        <p:origin x="1128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2021/11/12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englis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0" i="0" spc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1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sz="1800" b="0" i="0" kern="1200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839415" y="2145394"/>
            <a:ext cx="10584605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句型结构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6384967-E7EB-404A-8CAE-C84A22FDC9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664853"/>
            <a:ext cx="10584605" cy="7641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 i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Roboto Medium" pitchFamily="2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JP" altLang="zh-CN" dirty="0"/>
              <a:t>Structure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2F143DB-5BE6-8443-B315-8DF02F0E63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457988"/>
            <a:ext cx="10584605" cy="2598120"/>
          </a:xfrm>
          <a:prstGeom prst="rect">
            <a:avLst/>
          </a:prstGeom>
        </p:spPr>
        <p:txBody>
          <a:bodyPr anchor="t"/>
          <a:lstStyle>
            <a:lvl1pPr marL="285750" indent="-285750" algn="l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sz="1400" b="0" i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PingFang SC Light" panose="020B0300000000000000" pitchFamily="34" charset="-122"/>
                <a:cs typeface="Calibri" panose="020F0502020204030204" pitchFamily="34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translation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4025731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tai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sz="1800" b="0" i="0" kern="1200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839415" y="2145394"/>
            <a:ext cx="10584605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知识点描述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537A406-7916-D248-B611-7F121968F5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2636917"/>
            <a:ext cx="10656887" cy="3671808"/>
          </a:xfrm>
          <a:prstGeom prst="rect">
            <a:avLst/>
          </a:prstGeom>
        </p:spPr>
        <p:txBody>
          <a:bodyPr/>
          <a:lstStyle>
            <a:lvl1pPr marL="306000" indent="-3060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sz="140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291261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D29A84-597E-9044-A9AC-C1A3F512A8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8927" cy="6858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3661954" y="3316395"/>
            <a:ext cx="486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歧舌</a:t>
            </a:r>
            <a:r>
              <a:rPr lang="en-US" altLang="zh-CN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AI</a:t>
            </a:r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备课助教</a:t>
            </a:r>
            <a:endParaRPr lang="en-CN" sz="2800" b="0" i="0" spc="300" dirty="0">
              <a:solidFill>
                <a:schemeClr val="accent3">
                  <a:lumMod val="75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855067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chemeClr val="accent3">
                    <a:lumMod val="75000"/>
                  </a:schemeClr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英语</a:t>
            </a:r>
            <a:endParaRPr lang="en-CN" sz="2400" b="0" i="0" spc="300" dirty="0">
              <a:solidFill>
                <a:schemeClr val="accent3">
                  <a:lumMod val="75000"/>
                </a:schemeClr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EA518E-9B5C-E84C-8590-28A28376CA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6988" y="1990305"/>
            <a:ext cx="1238024" cy="12380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22076D-892E-C949-AF29-BADBF8022C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46000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46" r:id="rId2"/>
    <p:sldLayoutId id="2147483948" r:id="rId3"/>
    <p:sldLayoutId id="2147483949" r:id="rId4"/>
    <p:sldLayoutId id="2147483931" r:id="rId5"/>
    <p:sldLayoutId id="2147483928" r:id="rId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ividend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20931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0" baseType="lpstr">
      <vt:lpstr>PingFang SC</vt:lpstr>
      <vt:lpstr>PingFang SC Light</vt:lpstr>
      <vt:lpstr>PingFang SC Medium</vt:lpstr>
      <vt:lpstr>Arial</vt:lpstr>
      <vt:lpstr>Calibri</vt:lpstr>
      <vt:lpstr>Gill Sans MT</vt:lpstr>
      <vt:lpstr>Helvetica Neue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Lyu Jingwei</cp:lastModifiedBy>
  <cp:revision>403</cp:revision>
  <dcterms:created xsi:type="dcterms:W3CDTF">2020-05-07T05:46:50Z</dcterms:created>
  <dcterms:modified xsi:type="dcterms:W3CDTF">2021-11-12T07:46:31Z</dcterms:modified>
</cp:coreProperties>
</file>