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odttf" ContentType="application/vnd.openxmlformats-officedocument.obfuscatedFont"/>
  <Default Extension="jpeg" ContentType="image/jpeg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    <Relationship Id="rId2" Type="http://schemas.openxmlformats.org/officeDocument/2006/relationships/extended-properties" Target="docProps/app.xml"/>
    <Relationship Id="rId3" Type="http://schemas.openxmlformats.org/package/2006/relationships/metadata/core-properties" Target="docProps/core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381250" cy="23812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</p:viewPr>
</file>

<file path=ppt/_rels/presentation.xml.rels><?xml version='1.0' encoding='UTF-8'?>
<Relationships xmlns="http://schemas.openxmlformats.org/package/2006/relationships">
    <Relationship Id="rId1" Type="http://schemas.openxmlformats.org/officeDocument/2006/relationships/slideMaster" Target="slideMasters/slideMaster1.xml"/>
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ableStyles" Target="tableStyles.xml"/><Relationship Id="rId6" Type="http://schemas.openxmlformats.org/officeDocument/2006/relationships/theme" Target="theme/theme1.xml"/></Relationships>
</file>

<file path=ppt/slideLayouts/_rels/slideLayout1.xml.rels><?xml version="1.0" encoding="UTF-8" standalone="yes"?>
<Relationships xmlns="http://schemas.openxmlformats.org/package/2006/relationships">
    <Relationship Id="rId1"
                  Type="http://schemas.openxmlformats.org/officeDocument/2006/relationships/slideMaster"
                  Target="../slideMasters/slideMaster1.xml"/>
</Relationships>

</file>

<file path=ppt/slideLayouts/_rels/slideLayout2.xml.rels><?xml version="1.0" encoding="UTF-8" standalone="yes"?>
<Relationships xmlns="http://schemas.openxmlformats.org/package/2006/relationships">
    <Relationship Id="rId1"
                  Type="http://schemas.openxmlformats.org/officeDocument/2006/relationships/slideMaster"
                  Target="../slideMasters/slideMaster1.xml"/>
</Relationships>

</file>

<file path=ppt/slideLayouts/_rels/slideLayout3.xml.rels><?xml version="1.0" encoding="UTF-8" standalone="yes"?>
<Relationships xmlns="http://schemas.openxmlformats.org/package/2006/relationships">
    <Relationship Id="rId1"
                  Type="http://schemas.openxmlformats.org/officeDocument/2006/relationships/slideMaster"
                 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Blank Layout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 Only">
    <p:spTree>
      <p:nvGrpSpPr>
        <p:cNvPr id="1" name="Object Only Layout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Title Only Layout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    <Relationship Id="rId2" Type="http://schemas.openxmlformats.org/officeDocument/2006/relationships/slideLayout" Target="../slideLayouts/slideLayout2.xml"/>
    <Relationship Id="rId3" Type="http://schemas.openxmlformats.org/officeDocument/2006/relationships/theme" Target="../theme/theme1.xml"/>
    <Relationship Id="rId4" Type="http://schemas.openxmlformats.org/officeDocument/2006/relationships/slideLayout" Target="../slideLayouts/slideLayout3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4"/>
  </p:sldLayoutIdLst>
  <p:txStyles>
    <p:titleStyle>
      <a:lvl1pPr algn="l">
        <a:defRPr sz="4400">
          <a:solidFill>
            <a:schemeClr val="tx1"/>
          </a:solidFill>
          <a:latin typeface="+mj-lt"/>
        </a:defRPr>
      </a:lvl1pPr>
    </p:titleStyle>
    <p:bodyStyle>
      <a:lvl1pPr marL="228600" indent="-228600" algn="l">
        <a:defRPr sz="2800">
          <a:solidFill>
            <a:schemeClr val="tx1"/>
          </a:solidFill>
          <a:latin typeface="+mn-lt"/>
        </a:defRPr>
      </a:lvl1pPr>
    </p:bodyStyle>
    <p:otherStyle>
      <a:lvl1pPr marL="0" algn="l">
        <a:defRPr sz="1800">
          <a:solidFill>
            <a:schemeClr val="tx1"/>
          </a:solidFill>
          <a:latin typeface="+mn-lt"/>
        </a:defRPr>
      </a:lvl1pPr>
    </p:otherStyle>
  </p:txStyles>
</p:sldMaster>
</file>

<file path=ppt/slides/_rels/slide1.xml.rels><?xml version='1.0' encoding='UTF-8'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lide Background"/>
        <p:cNvGrpSpPr/>
        <p:nvPr/>
      </p:nvGrpSpPr>
      <p:grpSpPr>
        <a:xfrm>
          <a:off x="0" y="0"/>
          <a:ext cx="2381250" cy="2381250"/>
          <a:chOff x="0" y="0"/>
          <a:chExt cx="2381250" cy="2381250"/>
        </a:xfrm>
      </p:grpSpPr>
      <p:sp>
        <p:nvSpPr>
          <p:cNvPr id="2" name="Path 2"/>
          <p:cNvSpPr>
            <a:spLocks noGrp="1"/>
          </p:cNvSpPr>
          <p:nvPr/>
        </p:nvSpPr>
        <p:spPr>
          <a:xfrm>
            <a:off x="1631061" y="1301115"/>
            <a:ext cx="500348" cy="243935"/>
          </a:xfrm>
          <a:custGeom>
            <a:avLst/>
            <a:gdLst/>
            <a:ahLst/>
            <a:cxnLst/>
            <a:rect l="0" t="0" r="0" b="0"/>
            <a:pathLst>
              <a:path w="500348" h="243935" stroke="0">
                <a:moveTo>
                  <a:pt x="125349" y="0"/>
                </a:moveTo>
                <a:lnTo>
                  <a:pt x="0" y="133731"/>
                </a:lnTo>
                <a:lnTo>
                  <a:pt x="134969" y="243935"/>
                </a:lnTo>
                <a:lnTo>
                  <a:pt x="500348" y="110395"/>
                </a:lnTo>
                <a:lnTo>
                  <a:pt x="370903" y="0"/>
                </a:lnTo>
                <a:lnTo>
                  <a:pt x="125349" y="0"/>
                </a:lnTo>
                <a:close/>
              </a:path>
            </a:pathLst>
          </a:custGeom>
          <a:solidFill>
            <a:srgbClr val="2B55A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" name="Path 3"/>
          <p:cNvSpPr>
            <a:spLocks noGrp="1"/>
          </p:cNvSpPr>
          <p:nvPr/>
        </p:nvSpPr>
        <p:spPr>
          <a:xfrm>
            <a:off x="1195197" y="1389698"/>
            <a:ext cx="567976" cy="405289"/>
          </a:xfrm>
          <a:custGeom>
            <a:avLst/>
            <a:gdLst/>
            <a:ahLst/>
            <a:cxnLst/>
            <a:rect l="0" t="0" r="0" b="0"/>
            <a:pathLst>
              <a:path w="567976" h="405289" stroke="0">
                <a:moveTo>
                  <a:pt x="183070" y="0"/>
                </a:moveTo>
                <a:lnTo>
                  <a:pt x="0" y="206216"/>
                </a:lnTo>
                <a:lnTo>
                  <a:pt x="80962" y="400717"/>
                </a:lnTo>
                <a:lnTo>
                  <a:pt x="400717" y="405289"/>
                </a:lnTo>
                <a:lnTo>
                  <a:pt x="567976" y="153448"/>
                </a:lnTo>
                <a:lnTo>
                  <a:pt x="438531" y="39815"/>
                </a:lnTo>
                <a:lnTo>
                  <a:pt x="183070" y="0"/>
                </a:lnTo>
                <a:close/>
              </a:path>
            </a:pathLst>
          </a:custGeom>
          <a:solidFill>
            <a:srgbClr val="F07E13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4" name="Path 4"/>
          <p:cNvSpPr>
            <a:spLocks noGrp="1"/>
          </p:cNvSpPr>
          <p:nvPr/>
        </p:nvSpPr>
        <p:spPr>
          <a:xfrm>
            <a:off x="885730" y="1528762"/>
            <a:ext cx="309658" cy="261080"/>
          </a:xfrm>
          <a:custGeom>
            <a:avLst/>
            <a:gdLst/>
            <a:ahLst/>
            <a:cxnLst/>
            <a:rect l="0" t="0" r="0" b="0"/>
            <a:pathLst>
              <a:path w="309658" h="261080" stroke="0">
                <a:moveTo>
                  <a:pt x="309658" y="67627"/>
                </a:moveTo>
                <a:lnTo>
                  <a:pt x="195167" y="0"/>
                </a:lnTo>
                <a:lnTo>
                  <a:pt x="0" y="134017"/>
                </a:lnTo>
                <a:lnTo>
                  <a:pt x="36766" y="261080"/>
                </a:lnTo>
                <a:lnTo>
                  <a:pt x="278035" y="261080"/>
                </a:lnTo>
                <a:lnTo>
                  <a:pt x="309658" y="67627"/>
                </a:lnTo>
                <a:close/>
              </a:path>
            </a:pathLst>
          </a:custGeom>
          <a:solidFill>
            <a:srgbClr val="2B55A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5" name="Path 5"/>
          <p:cNvSpPr>
            <a:spLocks noGrp="1"/>
          </p:cNvSpPr>
          <p:nvPr/>
        </p:nvSpPr>
        <p:spPr>
          <a:xfrm>
            <a:off x="750380" y="1788985"/>
            <a:ext cx="413671" cy="357664"/>
          </a:xfrm>
          <a:custGeom>
            <a:avLst/>
            <a:gdLst/>
            <a:ahLst/>
            <a:cxnLst/>
            <a:rect l="0" t="0" r="0" b="0"/>
            <a:pathLst>
              <a:path w="413671" h="357664" stroke="0">
                <a:moveTo>
                  <a:pt x="58579" y="1715"/>
                </a:moveTo>
                <a:lnTo>
                  <a:pt x="0" y="357664"/>
                </a:lnTo>
                <a:lnTo>
                  <a:pt x="413671" y="0"/>
                </a:lnTo>
                <a:lnTo>
                  <a:pt x="58579" y="1715"/>
                </a:lnTo>
                <a:close/>
              </a:path>
            </a:pathLst>
          </a:custGeom>
          <a:solidFill>
            <a:srgbClr val="26A9E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Path 6"/>
          <p:cNvSpPr>
            <a:spLocks noGrp="1"/>
          </p:cNvSpPr>
          <p:nvPr/>
        </p:nvSpPr>
        <p:spPr>
          <a:xfrm>
            <a:off x="750284" y="1788795"/>
            <a:ext cx="413671" cy="453961"/>
          </a:xfrm>
          <a:custGeom>
            <a:avLst/>
            <a:gdLst/>
            <a:ahLst/>
            <a:cxnLst/>
            <a:rect l="0" t="0" r="0" b="0"/>
            <a:pathLst>
              <a:path w="413671" h="453961" stroke="0">
                <a:moveTo>
                  <a:pt x="413671" y="0"/>
                </a:moveTo>
                <a:lnTo>
                  <a:pt x="321564" y="453961"/>
                </a:lnTo>
                <a:lnTo>
                  <a:pt x="0" y="357664"/>
                </a:lnTo>
                <a:lnTo>
                  <a:pt x="413671" y="0"/>
                </a:lnTo>
                <a:close/>
              </a:path>
            </a:pathLst>
          </a:custGeom>
          <a:solidFill>
            <a:srgbClr val="2B55A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Path 7"/>
          <p:cNvSpPr>
            <a:spLocks noGrp="1"/>
          </p:cNvSpPr>
          <p:nvPr/>
        </p:nvSpPr>
        <p:spPr>
          <a:xfrm>
            <a:off x="1106805" y="1787652"/>
            <a:ext cx="489014" cy="558927"/>
          </a:xfrm>
          <a:custGeom>
            <a:avLst/>
            <a:gdLst/>
            <a:ahLst/>
            <a:cxnLst/>
            <a:rect l="0" t="0" r="0" b="0"/>
            <a:pathLst>
              <a:path w="489014" h="558927" stroke="0">
                <a:moveTo>
                  <a:pt x="0" y="288798"/>
                </a:moveTo>
                <a:lnTo>
                  <a:pt x="179451" y="558927"/>
                </a:lnTo>
                <a:lnTo>
                  <a:pt x="489014" y="4286"/>
                </a:lnTo>
                <a:lnTo>
                  <a:pt x="482346" y="3905"/>
                </a:lnTo>
                <a:lnTo>
                  <a:pt x="55912" y="0"/>
                </a:lnTo>
                <a:lnTo>
                  <a:pt x="0" y="288798"/>
                </a:lnTo>
                <a:close/>
              </a:path>
            </a:pathLst>
          </a:custGeom>
          <a:solidFill>
            <a:srgbClr val="26A9E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8" name="Path 8"/>
          <p:cNvSpPr>
            <a:spLocks noGrp="1"/>
          </p:cNvSpPr>
          <p:nvPr/>
        </p:nvSpPr>
        <p:spPr>
          <a:xfrm>
            <a:off x="1286065" y="2106358"/>
            <a:ext cx="546354" cy="240697"/>
          </a:xfrm>
          <a:custGeom>
            <a:avLst/>
            <a:gdLst/>
            <a:ahLst/>
            <a:cxnLst/>
            <a:rect l="0" t="0" r="0" b="0"/>
            <a:pathLst>
              <a:path w="546354" h="240697" stroke="0">
                <a:moveTo>
                  <a:pt x="34100" y="176784"/>
                </a:moveTo>
                <a:lnTo>
                  <a:pt x="0" y="240697"/>
                </a:lnTo>
                <a:lnTo>
                  <a:pt x="546354" y="239840"/>
                </a:lnTo>
                <a:lnTo>
                  <a:pt x="74581" y="0"/>
                </a:lnTo>
                <a:lnTo>
                  <a:pt x="34100" y="176784"/>
                </a:lnTo>
                <a:close/>
              </a:path>
            </a:pathLst>
          </a:custGeom>
          <a:solidFill>
            <a:srgbClr val="119948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9" name="Path 9"/>
          <p:cNvSpPr>
            <a:spLocks noGrp="1"/>
          </p:cNvSpPr>
          <p:nvPr/>
        </p:nvSpPr>
        <p:spPr>
          <a:xfrm>
            <a:off x="1596390" y="1789748"/>
            <a:ext cx="547211" cy="556641"/>
          </a:xfrm>
          <a:custGeom>
            <a:avLst/>
            <a:gdLst/>
            <a:ahLst/>
            <a:cxnLst/>
            <a:rect l="0" t="0" r="0" b="0"/>
            <a:pathLst>
              <a:path w="547211" h="556641" stroke="0">
                <a:moveTo>
                  <a:pt x="0" y="0"/>
                </a:moveTo>
                <a:lnTo>
                  <a:pt x="184309" y="295942"/>
                </a:lnTo>
                <a:lnTo>
                  <a:pt x="235744" y="556641"/>
                </a:lnTo>
                <a:lnTo>
                  <a:pt x="545592" y="37624"/>
                </a:lnTo>
                <a:lnTo>
                  <a:pt x="547211" y="34576"/>
                </a:lnTo>
                <a:lnTo>
                  <a:pt x="0" y="0"/>
                </a:lnTo>
                <a:close/>
              </a:path>
            </a:pathLst>
          </a:custGeom>
          <a:solidFill>
            <a:srgbClr val="119948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" name="Path 10"/>
          <p:cNvSpPr>
            <a:spLocks noGrp="1"/>
          </p:cNvSpPr>
          <p:nvPr/>
        </p:nvSpPr>
        <p:spPr>
          <a:xfrm>
            <a:off x="1595438" y="1446657"/>
            <a:ext cx="632270" cy="378809"/>
          </a:xfrm>
          <a:custGeom>
            <a:avLst/>
            <a:gdLst/>
            <a:ahLst/>
            <a:cxnLst/>
            <a:rect l="0" t="0" r="0" b="0"/>
            <a:pathLst>
              <a:path w="632270" h="378809" stroke="0">
                <a:moveTo>
                  <a:pt x="0" y="344043"/>
                </a:moveTo>
                <a:lnTo>
                  <a:pt x="172402" y="93059"/>
                </a:lnTo>
                <a:lnTo>
                  <a:pt x="423005" y="0"/>
                </a:lnTo>
                <a:lnTo>
                  <a:pt x="632270" y="176593"/>
                </a:lnTo>
                <a:lnTo>
                  <a:pt x="549116" y="378809"/>
                </a:lnTo>
                <a:lnTo>
                  <a:pt x="0" y="344043"/>
                </a:lnTo>
                <a:close/>
              </a:path>
            </a:pathLst>
          </a:custGeom>
          <a:solidFill>
            <a:srgbClr val="26A9E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" name="Path 11"/>
          <p:cNvSpPr>
            <a:spLocks noGrp="1"/>
          </p:cNvSpPr>
          <p:nvPr/>
        </p:nvSpPr>
        <p:spPr>
          <a:xfrm>
            <a:off x="1361122" y="1792510"/>
            <a:ext cx="471678" cy="553307"/>
          </a:xfrm>
          <a:custGeom>
            <a:avLst/>
            <a:gdLst/>
            <a:ahLst/>
            <a:cxnLst/>
            <a:rect l="0" t="0" r="0" b="0"/>
            <a:pathLst>
              <a:path w="471678" h="553307" stroke="0">
                <a:moveTo>
                  <a:pt x="0" y="314420"/>
                </a:moveTo>
                <a:lnTo>
                  <a:pt x="237935" y="2000"/>
                </a:lnTo>
                <a:lnTo>
                  <a:pt x="240887" y="0"/>
                </a:lnTo>
                <a:lnTo>
                  <a:pt x="417767" y="283464"/>
                </a:lnTo>
                <a:lnTo>
                  <a:pt x="471678" y="553307"/>
                </a:lnTo>
                <a:lnTo>
                  <a:pt x="0" y="314420"/>
                </a:lnTo>
                <a:close/>
              </a:path>
            </a:pathLst>
          </a:custGeom>
          <a:solidFill>
            <a:srgbClr val="88C54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" name="Path 12"/>
          <p:cNvSpPr>
            <a:spLocks noGrp="1"/>
          </p:cNvSpPr>
          <p:nvPr/>
        </p:nvSpPr>
        <p:spPr>
          <a:xfrm>
            <a:off x="1162717" y="1429988"/>
            <a:ext cx="600646" cy="360712"/>
          </a:xfrm>
          <a:custGeom>
            <a:avLst/>
            <a:gdLst/>
            <a:ahLst/>
            <a:cxnLst/>
            <a:rect l="0" t="0" r="0" b="0"/>
            <a:pathLst>
              <a:path w="600646" h="360712" stroke="0">
                <a:moveTo>
                  <a:pt x="32671" y="166402"/>
                </a:moveTo>
                <a:lnTo>
                  <a:pt x="363093" y="250317"/>
                </a:lnTo>
                <a:lnTo>
                  <a:pt x="470916" y="0"/>
                </a:lnTo>
                <a:lnTo>
                  <a:pt x="600646" y="113633"/>
                </a:lnTo>
                <a:lnTo>
                  <a:pt x="429197" y="360712"/>
                </a:lnTo>
                <a:lnTo>
                  <a:pt x="0" y="357378"/>
                </a:lnTo>
                <a:lnTo>
                  <a:pt x="32671" y="166402"/>
                </a:lnTo>
                <a:close/>
              </a:path>
            </a:pathLst>
          </a:custGeom>
          <a:solidFill>
            <a:srgbClr val="E95A2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3" name="Path 13"/>
          <p:cNvSpPr>
            <a:spLocks noGrp="1"/>
          </p:cNvSpPr>
          <p:nvPr/>
        </p:nvSpPr>
        <p:spPr>
          <a:xfrm>
            <a:off x="1371600" y="1343025"/>
            <a:ext cx="38100" cy="38100"/>
          </a:xfrm>
          <a:custGeom>
            <a:avLst/>
            <a:gdLst/>
            <a:ahLst/>
            <a:cxnLst/>
            <a:rect l="0" t="0" r="0" b="0"/>
            <a:pathLst>
              <a:path w="38100" h="38100" stroke="0">
                <a:moveTo>
                  <a:pt x="0" y="38100"/>
                </a:moveTo>
                <a:lnTo>
                  <a:pt x="19050" y="0"/>
                </a:lnTo>
                <a:lnTo>
                  <a:pt x="38100" y="38100"/>
                </a:lnTo>
                <a:lnTo>
                  <a:pt x="0" y="38100"/>
                </a:lnTo>
                <a:close/>
              </a:path>
            </a:pathLst>
          </a:custGeom>
          <a:solidFill>
            <a:srgbClr val="F07E13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4" name="Path 14"/>
          <p:cNvSpPr>
            <a:spLocks noGrp="1"/>
          </p:cNvSpPr>
          <p:nvPr/>
        </p:nvSpPr>
        <p:spPr>
          <a:xfrm>
            <a:off x="1428750" y="1390650"/>
            <a:ext cx="38100" cy="38100"/>
          </a:xfrm>
          <a:custGeom>
            <a:avLst/>
            <a:gdLst/>
            <a:ahLst/>
            <a:cxnLst/>
            <a:rect l="0" t="0" r="0" b="0"/>
            <a:pathLst>
              <a:path w="38100" h="38100" stroke="0">
                <a:moveTo>
                  <a:pt x="0" y="38100"/>
                </a:moveTo>
                <a:lnTo>
                  <a:pt x="19050" y="0"/>
                </a:lnTo>
                <a:lnTo>
                  <a:pt x="38100" y="38100"/>
                </a:lnTo>
                <a:lnTo>
                  <a:pt x="0" y="38100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5" name="Path 15"/>
          <p:cNvSpPr>
            <a:spLocks noGrp="1"/>
          </p:cNvSpPr>
          <p:nvPr/>
        </p:nvSpPr>
        <p:spPr>
          <a:xfrm>
            <a:off x="1285875" y="1371600"/>
            <a:ext cx="38100" cy="38100"/>
          </a:xfrm>
          <a:custGeom>
            <a:avLst/>
            <a:gdLst/>
            <a:ahLst/>
            <a:cxnLst/>
            <a:rect l="0" t="0" r="0" b="0"/>
            <a:pathLst>
              <a:path w="38100" h="38100" stroke="0">
                <a:moveTo>
                  <a:pt x="0" y="38100"/>
                </a:moveTo>
                <a:lnTo>
                  <a:pt x="19050" y="0"/>
                </a:lnTo>
                <a:lnTo>
                  <a:pt x="38100" y="38100"/>
                </a:lnTo>
                <a:lnTo>
                  <a:pt x="0" y="38100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6" name="Path 16"/>
          <p:cNvSpPr>
            <a:spLocks noGrp="1"/>
          </p:cNvSpPr>
          <p:nvPr/>
        </p:nvSpPr>
        <p:spPr>
          <a:xfrm>
            <a:off x="144494" y="242030"/>
            <a:ext cx="1011841" cy="518065"/>
          </a:xfrm>
          <a:custGeom>
            <a:avLst/>
            <a:gdLst/>
            <a:ahLst/>
            <a:cxnLst/>
            <a:rect l="0" t="0" r="0" b="0"/>
            <a:pathLst>
              <a:path w="1011841" h="518065" stroke="0">
                <a:moveTo>
                  <a:pt x="381" y="0"/>
                </a:moveTo>
                <a:lnTo>
                  <a:pt x="100108" y="298609"/>
                </a:lnTo>
                <a:lnTo>
                  <a:pt x="1011841" y="518065"/>
                </a:lnTo>
                <a:lnTo>
                  <a:pt x="1004887" y="465201"/>
                </a:lnTo>
                <a:lnTo>
                  <a:pt x="0" y="0"/>
                </a:lnTo>
                <a:lnTo>
                  <a:pt x="381" y="0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7" name="Path 17"/>
          <p:cNvSpPr>
            <a:spLocks noGrp="1"/>
          </p:cNvSpPr>
          <p:nvPr/>
        </p:nvSpPr>
        <p:spPr>
          <a:xfrm>
            <a:off x="446056" y="28575"/>
            <a:ext cx="706279" cy="740283"/>
          </a:xfrm>
          <a:custGeom>
            <a:avLst/>
            <a:gdLst/>
            <a:ahLst/>
            <a:cxnLst/>
            <a:rect l="0" t="0" r="0" b="0"/>
            <a:pathLst>
              <a:path w="706279" h="740283" stroke="0">
                <a:moveTo>
                  <a:pt x="13716" y="0"/>
                </a:moveTo>
                <a:lnTo>
                  <a:pt x="0" y="305181"/>
                </a:lnTo>
                <a:lnTo>
                  <a:pt x="706279" y="740283"/>
                </a:lnTo>
                <a:lnTo>
                  <a:pt x="701516" y="700183"/>
                </a:lnTo>
                <a:lnTo>
                  <a:pt x="13716" y="0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8" name="Path 18"/>
          <p:cNvSpPr>
            <a:spLocks noGrp="1"/>
          </p:cNvSpPr>
          <p:nvPr/>
        </p:nvSpPr>
        <p:spPr>
          <a:xfrm>
            <a:off x="1229963" y="593979"/>
            <a:ext cx="363284" cy="463486"/>
          </a:xfrm>
          <a:custGeom>
            <a:avLst/>
            <a:gdLst/>
            <a:ahLst/>
            <a:cxnLst/>
            <a:rect l="0" t="0" r="0" b="0"/>
            <a:pathLst>
              <a:path w="363284" h="463486" stroke="0">
                <a:moveTo>
                  <a:pt x="41624" y="73343"/>
                </a:moveTo>
                <a:lnTo>
                  <a:pt x="157925" y="0"/>
                </a:lnTo>
                <a:lnTo>
                  <a:pt x="312420" y="51911"/>
                </a:lnTo>
                <a:lnTo>
                  <a:pt x="363284" y="178880"/>
                </a:lnTo>
                <a:lnTo>
                  <a:pt x="363284" y="463486"/>
                </a:lnTo>
                <a:lnTo>
                  <a:pt x="103823" y="336518"/>
                </a:lnTo>
                <a:lnTo>
                  <a:pt x="0" y="178403"/>
                </a:lnTo>
                <a:lnTo>
                  <a:pt x="41624" y="73343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9" name="Path 19"/>
          <p:cNvSpPr>
            <a:spLocks noGrp="1"/>
          </p:cNvSpPr>
          <p:nvPr/>
        </p:nvSpPr>
        <p:spPr>
          <a:xfrm>
            <a:off x="1114996" y="703136"/>
            <a:ext cx="118682" cy="59531"/>
          </a:xfrm>
          <a:custGeom>
            <a:avLst/>
            <a:gdLst/>
            <a:ahLst/>
            <a:cxnLst/>
            <a:rect l="0" t="0" r="0" b="0"/>
            <a:pathLst>
              <a:path w="118682" h="59531" stroke="0">
                <a:moveTo>
                  <a:pt x="93726" y="1810"/>
                </a:moveTo>
                <a:lnTo>
                  <a:pt x="0" y="0"/>
                </a:lnTo>
                <a:lnTo>
                  <a:pt x="14859" y="58102"/>
                </a:lnTo>
                <a:lnTo>
                  <a:pt x="118682" y="59531"/>
                </a:lnTo>
                <a:lnTo>
                  <a:pt x="93726" y="1810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0" name="Path 20"/>
          <p:cNvSpPr>
            <a:spLocks noGrp="1"/>
          </p:cNvSpPr>
          <p:nvPr/>
        </p:nvSpPr>
        <p:spPr>
          <a:xfrm>
            <a:off x="401288" y="601313"/>
            <a:ext cx="739997" cy="159925"/>
          </a:xfrm>
          <a:custGeom>
            <a:avLst/>
            <a:gdLst/>
            <a:ahLst/>
            <a:cxnLst/>
            <a:rect l="0" t="0" r="0" b="0"/>
            <a:pathLst>
              <a:path w="739997" h="159925" stroke="0">
                <a:moveTo>
                  <a:pt x="644557" y="159925"/>
                </a:moveTo>
                <a:lnTo>
                  <a:pt x="0" y="159925"/>
                </a:lnTo>
                <a:lnTo>
                  <a:pt x="106585" y="0"/>
                </a:lnTo>
                <a:lnTo>
                  <a:pt x="739997" y="159925"/>
                </a:lnTo>
                <a:lnTo>
                  <a:pt x="644557" y="1599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1" name="Path 21"/>
          <p:cNvSpPr>
            <a:spLocks noGrp="1"/>
          </p:cNvSpPr>
          <p:nvPr/>
        </p:nvSpPr>
        <p:spPr>
          <a:xfrm>
            <a:off x="899827" y="761238"/>
            <a:ext cx="464249" cy="377571"/>
          </a:xfrm>
          <a:custGeom>
            <a:avLst/>
            <a:gdLst/>
            <a:ahLst/>
            <a:cxnLst/>
            <a:rect l="0" t="0" r="0" b="0"/>
            <a:pathLst>
              <a:path w="464249" h="377571" stroke="0">
                <a:moveTo>
                  <a:pt x="152686" y="0"/>
                </a:moveTo>
                <a:lnTo>
                  <a:pt x="0" y="161258"/>
                </a:lnTo>
                <a:lnTo>
                  <a:pt x="46101" y="277844"/>
                </a:lnTo>
                <a:lnTo>
                  <a:pt x="115919" y="377571"/>
                </a:lnTo>
                <a:lnTo>
                  <a:pt x="372237" y="377571"/>
                </a:lnTo>
                <a:lnTo>
                  <a:pt x="464249" y="221456"/>
                </a:lnTo>
                <a:lnTo>
                  <a:pt x="399764" y="87916"/>
                </a:lnTo>
                <a:lnTo>
                  <a:pt x="339185" y="0"/>
                </a:lnTo>
                <a:lnTo>
                  <a:pt x="152686" y="0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2" name="Path 22"/>
          <p:cNvSpPr>
            <a:spLocks noGrp="1"/>
          </p:cNvSpPr>
          <p:nvPr/>
        </p:nvSpPr>
        <p:spPr>
          <a:xfrm>
            <a:off x="963930" y="760095"/>
            <a:ext cx="361950" cy="327374"/>
          </a:xfrm>
          <a:custGeom>
            <a:avLst/>
            <a:gdLst/>
            <a:ahLst/>
            <a:cxnLst/>
            <a:rect l="0" t="0" r="0" b="0"/>
            <a:pathLst>
              <a:path w="361950" h="327374" stroke="0">
                <a:moveTo>
                  <a:pt x="0" y="171450"/>
                </a:moveTo>
                <a:lnTo>
                  <a:pt x="89916" y="0"/>
                </a:lnTo>
                <a:lnTo>
                  <a:pt x="276416" y="0"/>
                </a:lnTo>
                <a:lnTo>
                  <a:pt x="361950" y="161353"/>
                </a:lnTo>
                <a:lnTo>
                  <a:pt x="268796" y="327374"/>
                </a:lnTo>
                <a:lnTo>
                  <a:pt x="86582" y="327374"/>
                </a:lnTo>
                <a:lnTo>
                  <a:pt x="0" y="1714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3" name="Path 23"/>
          <p:cNvSpPr>
            <a:spLocks noGrp="1"/>
          </p:cNvSpPr>
          <p:nvPr/>
        </p:nvSpPr>
        <p:spPr>
          <a:xfrm>
            <a:off x="684657" y="922496"/>
            <a:ext cx="304705" cy="370046"/>
          </a:xfrm>
          <a:custGeom>
            <a:avLst/>
            <a:gdLst/>
            <a:ahLst/>
            <a:cxnLst/>
            <a:rect l="0" t="0" r="0" b="0"/>
            <a:pathLst>
              <a:path w="304705" h="370046" stroke="0">
                <a:moveTo>
                  <a:pt x="0" y="572"/>
                </a:moveTo>
                <a:lnTo>
                  <a:pt x="215551" y="0"/>
                </a:lnTo>
                <a:lnTo>
                  <a:pt x="304705" y="165544"/>
                </a:lnTo>
                <a:lnTo>
                  <a:pt x="215551" y="370046"/>
                </a:lnTo>
                <a:lnTo>
                  <a:pt x="0" y="32671"/>
                </a:lnTo>
                <a:lnTo>
                  <a:pt x="0" y="5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4" name="Path 24"/>
          <p:cNvSpPr>
            <a:spLocks noGrp="1"/>
          </p:cNvSpPr>
          <p:nvPr/>
        </p:nvSpPr>
        <p:spPr>
          <a:xfrm>
            <a:off x="400812" y="1020794"/>
            <a:ext cx="455104" cy="438817"/>
          </a:xfrm>
          <a:custGeom>
            <a:avLst/>
            <a:gdLst/>
            <a:ahLst/>
            <a:cxnLst/>
            <a:rect l="0" t="0" r="0" b="0"/>
            <a:pathLst>
              <a:path w="455104" h="438817" stroke="0">
                <a:moveTo>
                  <a:pt x="0" y="123158"/>
                </a:moveTo>
                <a:lnTo>
                  <a:pt x="117443" y="0"/>
                </a:lnTo>
                <a:lnTo>
                  <a:pt x="455104" y="311277"/>
                </a:lnTo>
                <a:lnTo>
                  <a:pt x="325660" y="438817"/>
                </a:lnTo>
                <a:lnTo>
                  <a:pt x="0" y="1231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5" name="Path 25"/>
          <p:cNvSpPr>
            <a:spLocks noGrp="1"/>
          </p:cNvSpPr>
          <p:nvPr/>
        </p:nvSpPr>
        <p:spPr>
          <a:xfrm>
            <a:off x="365093" y="1213199"/>
            <a:ext cx="332327" cy="304895"/>
          </a:xfrm>
          <a:custGeom>
            <a:avLst/>
            <a:gdLst/>
            <a:ahLst/>
            <a:cxnLst/>
            <a:rect l="0" t="0" r="0" b="0"/>
            <a:pathLst>
              <a:path w="332327" h="304895" stroke="0">
                <a:moveTo>
                  <a:pt x="0" y="118396"/>
                </a:moveTo>
                <a:lnTo>
                  <a:pt x="206216" y="304895"/>
                </a:lnTo>
                <a:lnTo>
                  <a:pt x="332327" y="229362"/>
                </a:lnTo>
                <a:lnTo>
                  <a:pt x="127254" y="0"/>
                </a:lnTo>
                <a:lnTo>
                  <a:pt x="0" y="118396"/>
                </a:lnTo>
                <a:close/>
              </a:path>
            </a:pathLst>
          </a:custGeom>
          <a:solidFill>
            <a:srgbClr val="F2C2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6" name="Path 26"/>
          <p:cNvSpPr>
            <a:spLocks noGrp="1"/>
          </p:cNvSpPr>
          <p:nvPr/>
        </p:nvSpPr>
        <p:spPr>
          <a:xfrm>
            <a:off x="365093" y="1195292"/>
            <a:ext cx="139743" cy="149161"/>
          </a:xfrm>
          <a:custGeom>
            <a:avLst/>
            <a:gdLst/>
            <a:ahLst/>
            <a:cxnLst/>
            <a:rect l="0" t="0" r="0" b="0"/>
            <a:pathLst>
              <a:path w="139743" h="149161" stroke="0">
                <a:moveTo>
                  <a:pt x="0" y="136303"/>
                </a:moveTo>
                <a:lnTo>
                  <a:pt x="120777" y="0"/>
                </a:lnTo>
                <a:cubicBezTo>
                  <a:pt x="159449" y="62865"/>
                  <a:pt x="137255" y="127540"/>
                  <a:pt x="69914" y="149161"/>
                </a:cubicBezTo>
                <a:lnTo>
                  <a:pt x="0" y="136303"/>
                </a:lnTo>
                <a:close/>
              </a:path>
            </a:pathLst>
          </a:custGeom>
          <a:solidFill>
            <a:srgbClr val="EAB804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7" name="Path 27"/>
          <p:cNvSpPr>
            <a:spLocks noGrp="1"/>
          </p:cNvSpPr>
          <p:nvPr/>
        </p:nvSpPr>
        <p:spPr>
          <a:xfrm>
            <a:off x="365093" y="1324928"/>
            <a:ext cx="215646" cy="387191"/>
          </a:xfrm>
          <a:custGeom>
            <a:avLst/>
            <a:gdLst/>
            <a:ahLst/>
            <a:cxnLst/>
            <a:rect l="0" t="0" r="0" b="0"/>
            <a:pathLst>
              <a:path w="215646" h="387191" stroke="0">
                <a:moveTo>
                  <a:pt x="0" y="0"/>
                </a:moveTo>
                <a:lnTo>
                  <a:pt x="0" y="387191"/>
                </a:lnTo>
                <a:lnTo>
                  <a:pt x="85058" y="243268"/>
                </a:lnTo>
                <a:lnTo>
                  <a:pt x="215646" y="1900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8" name="Path 28"/>
          <p:cNvSpPr>
            <a:spLocks noGrp="1"/>
          </p:cNvSpPr>
          <p:nvPr/>
        </p:nvSpPr>
        <p:spPr>
          <a:xfrm>
            <a:off x="517684" y="924211"/>
            <a:ext cx="377000" cy="462058"/>
          </a:xfrm>
          <a:custGeom>
            <a:avLst/>
            <a:gdLst/>
            <a:ahLst/>
            <a:cxnLst/>
            <a:rect l="0" t="0" r="0" b="0"/>
            <a:pathLst>
              <a:path w="377000" h="462058" stroke="0">
                <a:moveTo>
                  <a:pt x="0" y="90202"/>
                </a:moveTo>
                <a:lnTo>
                  <a:pt x="377000" y="462058"/>
                </a:lnTo>
                <a:lnTo>
                  <a:pt x="376428" y="361759"/>
                </a:lnTo>
                <a:lnTo>
                  <a:pt x="186309" y="0"/>
                </a:lnTo>
                <a:lnTo>
                  <a:pt x="0" y="90202"/>
                </a:lnTo>
                <a:close/>
              </a:path>
            </a:pathLst>
          </a:custGeom>
          <a:solidFill>
            <a:srgbClr val="FCD205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9" name="Path 29"/>
          <p:cNvSpPr>
            <a:spLocks noGrp="1"/>
          </p:cNvSpPr>
          <p:nvPr/>
        </p:nvSpPr>
        <p:spPr>
          <a:xfrm>
            <a:off x="537305" y="906652"/>
            <a:ext cx="172444" cy="173165"/>
          </a:xfrm>
          <a:custGeom>
            <a:avLst/>
            <a:gdLst/>
            <a:ahLst/>
            <a:cxnLst/>
            <a:rect l="0" t="0" r="0" b="0"/>
            <a:pathLst>
              <a:path w="172444" h="173165" stroke="0">
                <a:moveTo>
                  <a:pt x="76295" y="224"/>
                </a:moveTo>
                <a:cubicBezTo>
                  <a:pt x="14764" y="5558"/>
                  <a:pt x="1143" y="55945"/>
                  <a:pt x="0" y="85091"/>
                </a:cubicBezTo>
                <a:cubicBezTo>
                  <a:pt x="3905" y="137479"/>
                  <a:pt x="42577" y="174912"/>
                  <a:pt x="89154" y="173102"/>
                </a:cubicBezTo>
                <a:cubicBezTo>
                  <a:pt x="146876" y="170721"/>
                  <a:pt x="173641" y="129478"/>
                  <a:pt x="172403" y="91473"/>
                </a:cubicBezTo>
                <a:cubicBezTo>
                  <a:pt x="170021" y="37371"/>
                  <a:pt x="132398" y="-3396"/>
                  <a:pt x="76295" y="224"/>
                </a:cubicBezTo>
                <a:close/>
              </a:path>
            </a:pathLst>
          </a:custGeom>
          <a:solidFill>
            <a:srgbClr val="E2AC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0" name="Path 30"/>
          <p:cNvSpPr>
            <a:spLocks noGrp="1"/>
          </p:cNvSpPr>
          <p:nvPr/>
        </p:nvSpPr>
        <p:spPr>
          <a:xfrm>
            <a:off x="294513" y="541834"/>
            <a:ext cx="222123" cy="220602"/>
          </a:xfrm>
          <a:custGeom>
            <a:avLst/>
            <a:gdLst/>
            <a:ahLst/>
            <a:cxnLst/>
            <a:rect l="0" t="0" r="0" b="0"/>
            <a:pathLst>
              <a:path w="222123" h="220602" stroke="0">
                <a:moveTo>
                  <a:pt x="107251" y="233"/>
                </a:moveTo>
                <a:cubicBezTo>
                  <a:pt x="24574" y="7758"/>
                  <a:pt x="0" y="83958"/>
                  <a:pt x="0" y="109580"/>
                </a:cubicBezTo>
                <a:cubicBezTo>
                  <a:pt x="857" y="184447"/>
                  <a:pt x="58007" y="222261"/>
                  <a:pt x="113919" y="220547"/>
                </a:cubicBezTo>
                <a:cubicBezTo>
                  <a:pt x="189452" y="217975"/>
                  <a:pt x="222123" y="161873"/>
                  <a:pt x="222123" y="119772"/>
                </a:cubicBezTo>
                <a:cubicBezTo>
                  <a:pt x="216599" y="39381"/>
                  <a:pt x="163163" y="-3577"/>
                  <a:pt x="107251" y="2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1" name="Path 31"/>
          <p:cNvSpPr>
            <a:spLocks noGrp="1"/>
          </p:cNvSpPr>
          <p:nvPr/>
        </p:nvSpPr>
        <p:spPr>
          <a:xfrm>
            <a:off x="1505140" y="451199"/>
            <a:ext cx="198977" cy="187262"/>
          </a:xfrm>
          <a:custGeom>
            <a:avLst/>
            <a:gdLst/>
            <a:ahLst/>
            <a:cxnLst/>
            <a:rect l="0" t="0" r="0" b="0"/>
            <a:pathLst>
              <a:path w="198977" h="187262" stroke="0">
                <a:moveTo>
                  <a:pt x="42672" y="53054"/>
                </a:moveTo>
                <a:lnTo>
                  <a:pt x="198977" y="0"/>
                </a:lnTo>
                <a:lnTo>
                  <a:pt x="0" y="187262"/>
                </a:lnTo>
                <a:lnTo>
                  <a:pt x="42672" y="530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2" name="Path 32"/>
          <p:cNvSpPr>
            <a:spLocks noGrp="1"/>
          </p:cNvSpPr>
          <p:nvPr/>
        </p:nvSpPr>
        <p:spPr>
          <a:xfrm>
            <a:off x="1547527" y="578263"/>
            <a:ext cx="267367" cy="76486"/>
          </a:xfrm>
          <a:custGeom>
            <a:avLst/>
            <a:gdLst/>
            <a:ahLst/>
            <a:cxnLst/>
            <a:rect l="0" t="0" r="0" b="0"/>
            <a:pathLst>
              <a:path w="267367" h="76486" stroke="0">
                <a:moveTo>
                  <a:pt x="117443" y="0"/>
                </a:moveTo>
                <a:lnTo>
                  <a:pt x="0" y="76486"/>
                </a:lnTo>
                <a:lnTo>
                  <a:pt x="267367" y="51626"/>
                </a:lnTo>
                <a:lnTo>
                  <a:pt x="11744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3" name="Path 33"/>
          <p:cNvSpPr>
            <a:spLocks noGrp="1"/>
          </p:cNvSpPr>
          <p:nvPr/>
        </p:nvSpPr>
        <p:spPr>
          <a:xfrm>
            <a:off x="1324928" y="683477"/>
            <a:ext cx="199094" cy="198528"/>
          </a:xfrm>
          <a:custGeom>
            <a:avLst/>
            <a:gdLst/>
            <a:ahLst/>
            <a:cxnLst/>
            <a:rect l="0" t="0" r="0" b="0"/>
            <a:pathLst>
              <a:path w="199094" h="198528" stroke="0">
                <a:moveTo>
                  <a:pt x="93345" y="227"/>
                </a:moveTo>
                <a:cubicBezTo>
                  <a:pt x="19336" y="7942"/>
                  <a:pt x="0" y="72331"/>
                  <a:pt x="0" y="102240"/>
                </a:cubicBezTo>
                <a:cubicBezTo>
                  <a:pt x="5239" y="175011"/>
                  <a:pt x="62008" y="201586"/>
                  <a:pt x="102680" y="198252"/>
                </a:cubicBezTo>
                <a:cubicBezTo>
                  <a:pt x="168592" y="192918"/>
                  <a:pt x="200025" y="141959"/>
                  <a:pt x="199073" y="103954"/>
                </a:cubicBezTo>
                <a:cubicBezTo>
                  <a:pt x="193358" y="32231"/>
                  <a:pt x="142018" y="-3202"/>
                  <a:pt x="93345" y="2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34" name="Path 34"/>
          <p:cNvSpPr>
            <a:spLocks noGrp="1"/>
          </p:cNvSpPr>
          <p:nvPr/>
        </p:nvSpPr>
        <p:spPr>
          <a:xfrm>
            <a:off x="1517047" y="877634"/>
            <a:ext cx="75533" cy="179832"/>
          </a:xfrm>
          <a:custGeom>
            <a:avLst/>
            <a:gdLst/>
            <a:ahLst/>
            <a:cxnLst/>
            <a:rect l="0" t="0" r="0" b="0"/>
            <a:pathLst>
              <a:path w="75533" h="179832" stroke="0">
                <a:moveTo>
                  <a:pt x="75533" y="0"/>
                </a:moveTo>
                <a:lnTo>
                  <a:pt x="75533" y="179832"/>
                </a:lnTo>
                <a:lnTo>
                  <a:pt x="0" y="138874"/>
                </a:lnTo>
                <a:lnTo>
                  <a:pt x="7553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iming>
    <p:tnLst>
      <p:par>
        <p:cTn id="35" dur="indefinite" restart="never" nodeType="tmRoot">
          <p:childTnLst>
            <p:seq concurrent="1" nextAc="seek">
              <p:cTn id="36" dur="indefinite" nodeType="mainSeq">
                <p:childTnLst>
                  <p:par>
                    <p:cTn id="37" fill="hold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dur="4000" fill="hold" nodeType="clickEffect" grpId="38" presetClass="path">
                            <p:stCondLst>
                              <p:cond delay="0"/>
                            </p:stCondLst>
                            <p:childTnLst>
                              <p:animMotion origin="layout" path="M 0 0 L -0.004 0.002 L 0 0 E" pathEditMode="relative" rAng="0" ptsTypes="AAA">
                                <p:cBhvr rctx="PPT">
                                  <p:cTn id="39" dur="4000" fill="remove" nodeType="withEffect" repeatCount="indefinite"/>
                                  <p:tgtEl>
                                    <p:spTgt spid="2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0" dur="8000" fill="hold" nodeType="clickEffect" grpId="40" presetClass="path">
                            <p:stCondLst>
                              <p:cond delay="0"/>
                            </p:stCondLst>
                            <p:childTnLst>
                              <p:animMotion origin="layout" path="M 0 0 L 0 0.000157895 L 0 0.000315789 L 0 0.000473684 L 0 0.000631579 L 0 0.000789474 L 0 0.000947368 L 0 0.00110526 L 0 0.00126316 L 0 0.00142105 L 0 0.00157895 L 0 0.00173684 L 0 0.00189474 L 0 0.00205263 L 0 0.00221053 L 0 0.00236842 L 0 0.00252632 L 0 0.00268421 L 0 0.00284211 L 0 0.003 L 0 0.00315789 L 0 0.00331579 L 0 0.00347368 L 0 0.00363158 L 0 0.00378947 L 0 0.00394737 L 0 0.00410526 L 0 0.00426316 L 0 0.00442105 L 0 0.00457895 L 0 0.00473684 L 0 0.00489474 L 0 0.00505263 L 0 0.00521053 L 0 0.00536842 L 0 0.00552632 L 0 0.00568421 L 0 0.00584211 L 0 0.006 L 0 0.00589655 L 0 0.0057931 L 0 0.00568966 L 0 0.00558621 L 0 0.00548276 L 0 0.00537931 L 0 0.00527586 L 0 0.00517241 L 0 0.00506897 L 0 0.00496552 L 0 0.00486207 L 0 0.00475862 L 0 0.00465517 L 0 0.00455172 L 0 0.00444828 L 0 0.00434483 L 0 0.00424138 L 0 0.00413793 L 0 0.00403448 L 0 0.00393103 L 0 0.00382759 L 0 0.00372414 L 0 0.00362069 L 0 0.00351724 L 0 0.00341379 L 0 0.00331034 L 0 0.0032069 L 0 0.00310345 L 0 0.003 L 0 0.00289655 L 0 0.0027931 L 0 0.00268966 L 0 0.00258621 L 0 0.00248276 L 0 0.00237931 L 0 0.00227586 L 0 0.00217241 L 0 0.00206897 L 0 0.00196552 L 0 0.00186207 L 0 0.00175862 L 0 0.00165517 L 0 0.00155172 L 0 0.00144828 L 0 0.00134483 L 0 0.00124138 L 0 0.00113793 L 0 0.00103448 L 0 0.000931034 L 0 0.000827586 L 0 0.000724138 L 0 0.00062069 L 0 0.000517241 L 0 0.000413793 L 0 0.000310345 L 0 0.000206897 L 0 0.000103448 L 0 0 E" pathEditMode="relative" rAng="0" ptsTypes="AAAAAAAAAAAAAAAAAAAAAAAAAAAAAAAAAAAAAAAAAAAAAAAAAAAAAAAAAAAAAAAAAAAAAAAAAAAAAAAAAAAAAAAAAAAAAAAAA">
                                <p:cBhvr rctx="PPT">
                                  <p:cTn id="41" dur="8000" fill="remove" nodeType="withEffect" repeatCount="indefinite"/>
                                  <p:tgtEl>
                                    <p:spTgt spid="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2" dur="3000" fill="hold" nodeType="clickEffect" grpId="42" presetClass="path">
                            <p:stCondLst>
                              <p:cond delay="0"/>
                            </p:stCondLst>
                            <p:childTnLst>
                              <p:animMotion origin="layout" path="M 0 0 L 0.002 0.004 L 0 0 E" pathEditMode="relative" rAng="0" ptsTypes="AAA">
                                <p:cBhvr rctx="PPT">
                                  <p:cTn id="43" dur="3000" fill="remove" nodeType="withEffect" repeatCount="indefinite"/>
                                  <p:tgtEl>
                                    <p:spTgt spid="5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4" dur="5000" fill="hold" nodeType="clickEffect" grpId="44" presetClass="path">
                            <p:stCondLst>
                              <p:cond delay="0"/>
                            </p:stCondLst>
                            <p:childTnLst>
                              <p:animMotion origin="layout" path="M 0 0 L -0.002 0.002 L 0 0 E" pathEditMode="relative" rAng="0" ptsTypes="AAA">
                                <p:cBhvr rctx="PPT">
                                  <p:cTn id="45" dur="5000" fill="remove" nodeType="withEffect" repeatCount="indefinite"/>
                                  <p:tgtEl>
                                    <p:spTgt spid="11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46" dur="1500" fill="hold" nodeType="clickEffect" grpId="46" presetID="9" presetClass="emph" presetSubtype="0" repeatCount="indefinite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47" dur="1500" fill="hold" nodeType="withEffect"/>
                                  <p:tgtEl>
                                    <p:spTgt spid="13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"/>
                                </p:to>
                              </p:set>
                              <p:animEffect filter="image" prLst="opacity: 1">
                                <p:cBhvr rctx="IE">
                                  <p:cTn id="471" dur="750" fill="remove" nodeType="withEffect" autoRev="1"/>
                                  <p:tgtEl>
                                    <p:spTgt spid="13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48" dur="1500" fill="hold" nodeType="clickEffect" grpId="48" presetClass="path">
                            <p:stCondLst>
                              <p:cond delay="0"/>
                            </p:stCondLst>
                            <p:childTnLst>
                              <p:animMotion origin="layout" path="M 0 0 L -0.1 -0.16 E" pathEditMode="relative" rAng="0" ptsTypes="AA">
                                <p:cBhvr rctx="PPT">
                                  <p:cTn id="49" dur="1500" fill="remove" nodeType="withEffect" repeatCount="indefinite"/>
                                  <p:tgtEl>
                                    <p:spTgt spid="1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50" dur="2000" fill="hold" nodeType="clickEffect" grpId="50" presetID="9" presetClass="emph" presetSubtype="0" repeatCount="indefinite">
                            <p:stCondLst>
                              <p:cond delay="500"/>
                            </p:stCondLst>
                            <p:childTnLst>
                              <p:set>
                                <p:cBhvr>
                                  <p:cTn id="51" dur="2000" fill="hold" nodeType="withEffect"/>
                                  <p:tgtEl>
                                    <p:spTgt spid="14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"/>
                                </p:to>
                              </p:set>
                              <p:animEffect filter="image" prLst="opacity: 1">
                                <p:cBhvr rctx="IE">
                                  <p:cTn id="511" dur="1000" fill="remove" nodeType="withEffect" autoRev="1"/>
                                  <p:tgtEl>
                                    <p:spTgt spid="14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52" dur="2000" fill="hold" nodeType="clickEffect" grpId="52" presetClass="path">
                            <p:stCondLst>
                              <p:cond delay="500"/>
                            </p:stCondLst>
                            <p:childTnLst>
                              <p:animMotion origin="layout" path="M 0 0 L -0.14 -0.2 E" pathEditMode="relative" rAng="0" ptsTypes="AA">
                                <p:cBhvr rctx="PPT">
                                  <p:cTn id="53" dur="2000" fill="remove" nodeType="withEffect" repeatCount="indefinite"/>
                                  <p:tgtEl>
                                    <p:spTgt spid="14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54" dur="1800" fill="hold" nodeType="clickEffect" grpId="54" presetID="9" presetClass="emph" presetSubtype="0" repeatCount="indefinite">
                            <p:stCondLst>
                              <p:cond delay="1000"/>
                            </p:stCondLst>
                            <p:childTnLst>
                              <p:set>
                                <p:cBhvr>
                                  <p:cTn id="55" dur="1800" fill="hold" nodeType="withEffect"/>
                                  <p:tgtEl>
                                    <p:spTgt spid="15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"/>
                                </p:to>
                              </p:set>
                              <p:animEffect filter="image" prLst="opacity: 1">
                                <p:cBhvr rctx="IE">
                                  <p:cTn id="551" dur="900" fill="remove" nodeType="withEffect" autoRev="1"/>
                                  <p:tgtEl>
                                    <p:spTgt spid="15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56" dur="1800" fill="hold" nodeType="clickEffect" grpId="56" presetClass="path">
                            <p:stCondLst>
                              <p:cond delay="1000"/>
                            </p:stCondLst>
                            <p:childTnLst>
                              <p:animMotion origin="layout" path="M 0 0 L -0.08 -0.18 E" pathEditMode="relative" rAng="0" ptsTypes="AA">
                                <p:cBhvr rctx="PPT">
                                  <p:cTn id="57" dur="1800" fill="remove" nodeType="withEffect" repeatCount="indefinite"/>
                                  <p:tgtEl>
                                    <p:spTgt spid="15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58" dur="8000" fill="hold" nodeType="clickEffect" grpId="5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59" dur="8000" fill="remove" nodeType="withEffect" repeatCount="indefinite"/>
                                  <p:tgtEl>
                                    <p:spTgt spid="16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0" dur="8000" fill="hold" nodeType="clickEffect" grpId="6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1" dur="8000" fill="remove" nodeType="withEffect" repeatCount="indefinite"/>
                                  <p:tgtEl>
                                    <p:spTgt spid="17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2" dur="8000" fill="hold" nodeType="clickEffect" grpId="6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3" dur="8000" fill="remove" nodeType="withEffect" repeatCount="indefinite"/>
                                  <p:tgtEl>
                                    <p:spTgt spid="18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4" dur="8000" fill="hold" nodeType="clickEffect" grpId="6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5" dur="8000" fill="remove" nodeType="withEffect" repeatCount="indefinite"/>
                                  <p:tgtEl>
                                    <p:spTgt spid="19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6" dur="8000" fill="hold" nodeType="clickEffect" grpId="66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7" dur="8000" fill="remove" nodeType="withEffect" repeatCount="indefinite"/>
                                  <p:tgtEl>
                                    <p:spTgt spid="20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68" dur="8000" fill="hold" nodeType="clickEffect" grpId="6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69" dur="8000" fill="remove" nodeType="withEffect" repeatCount="indefinite"/>
                                  <p:tgtEl>
                                    <p:spTgt spid="21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0" dur="8000" fill="hold" nodeType="clickEffect" grpId="7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1" dur="8000" fill="remove" nodeType="withEffect" repeatCount="indefinite"/>
                                  <p:tgtEl>
                                    <p:spTgt spid="22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2" dur="8000" fill="hold" nodeType="clickEffect" grpId="7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3" dur="8000" fill="remove" nodeType="withEffect" repeatCount="indefinite"/>
                                  <p:tgtEl>
                                    <p:spTgt spid="2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4" dur="8000" fill="hold" nodeType="clickEffect" grpId="7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5" dur="8000" fill="remove" nodeType="withEffect" repeatCount="indefinite"/>
                                  <p:tgtEl>
                                    <p:spTgt spid="24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6" dur="8000" fill="hold" nodeType="clickEffect" grpId="76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7" dur="8000" fill="remove" nodeType="withEffect" repeatCount="indefinite"/>
                                  <p:tgtEl>
                                    <p:spTgt spid="25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78" dur="8000" fill="hold" nodeType="clickEffect" grpId="7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79" dur="8000" fill="remove" nodeType="withEffect" repeatCount="indefinite"/>
                                  <p:tgtEl>
                                    <p:spTgt spid="26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0" dur="8000" fill="hold" nodeType="clickEffect" grpId="8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1" dur="8000" fill="remove" nodeType="withEffect" repeatCount="indefinite"/>
                                  <p:tgtEl>
                                    <p:spTgt spid="27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2" dur="8000" fill="hold" nodeType="clickEffect" grpId="8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3" dur="8000" fill="remove" nodeType="withEffect" repeatCount="indefinite"/>
                                  <p:tgtEl>
                                    <p:spTgt spid="28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4" dur="8000" fill="hold" nodeType="clickEffect" grpId="8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5" dur="8000" fill="remove" nodeType="withEffect" repeatCount="indefinite"/>
                                  <p:tgtEl>
                                    <p:spTgt spid="29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6" dur="8000" fill="hold" nodeType="clickEffect" grpId="86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7" dur="8000" fill="remove" nodeType="withEffect" repeatCount="indefinite"/>
                                  <p:tgtEl>
                                    <p:spTgt spid="30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88" dur="8000" fill="hold" nodeType="clickEffect" grpId="88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89" dur="8000" fill="remove" nodeType="withEffect" repeatCount="indefinite"/>
                                  <p:tgtEl>
                                    <p:spTgt spid="31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0" dur="8000" fill="hold" nodeType="clickEffect" grpId="90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91" dur="8000" fill="remove" nodeType="withEffect" repeatCount="indefinite"/>
                                  <p:tgtEl>
                                    <p:spTgt spid="32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2" dur="8000" fill="hold" nodeType="clickEffect" grpId="92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93" dur="8000" fill="remove" nodeType="withEffect" repeatCount="indefinite"/>
                                  <p:tgtEl>
                                    <p:spTgt spid="33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4" dur="8000" fill="hold" nodeType="clickEffect" grpId="94" presetClass="path">
                            <p:stCondLst>
                              <p:cond delay="0"/>
                            </p:stCondLst>
                            <p:childTnLst>
                              <p:animMotion origin="layout" path="M 0 0 L 0.004 -0.0032 L 0.008 -0.0064 L 0.012 -0.0096 L 0.016 -0.0128 L 0.02 -0.016 L 0.024 -0.0192 L 0.028 -0.0224 L 0.032 -0.0256 L 0.036 -0.0288 L 0.04 -0.032 L 0.044 -0.0288 L 0.048 -0.0256 L 0.052 -0.0224 L 0.056 -0.0192 L 0.06 -0.016 L 0.064 -0.0128 L 0.068 -0.0096 L 0.072 -0.0064 L 0.076 -0.0032 L 0.08 0 L 0.076 0.0032 L 0.072 0.0064 L 0.068 0.0096 L 0.064 0.0128 L 0.06 0.016 L 0.056 0.0192 L 0.052 0.0224 L 0.048 0.0256 L 0.044 0.0288 L 0.04 0.032 L 0.036 0.0288 L 0.032 0.0256 L 0.028 0.0224 L 0.024 0.0192 L 0.02 0.016 L 0.016 0.0128 L 0.012 0.0096 L 0.008 0.0064 L 0.004 0.0032 L 0 0 L -0.004 -0.0032 L -0.008 -0.0064 L -0.012 -0.0096 L -0.016 -0.0128 L -0.02 -0.016 L -0.024 -0.0192 L -0.028 -0.0224 L -0.032 -0.0256 L -0.036 -0.0288 L -0.04 -0.032 L -0.044 -0.0288 L -0.048 -0.0256 L -0.052 -0.0224 L -0.056 -0.0192 L -0.06 -0.016 L -0.064 -0.0128 L -0.068 -0.0096 L -0.072 -0.0064 L -0.076 -0.0032 L -0.08 0 L -0.076 0.0032 L -0.072 0.0064 L -0.068 0.0096 L -0.064 0.0128 L -0.06 0.016 L -0.056 0.0192 L -0.052 0.0224 L -0.048 0.0256 L -0.044 0.0288 L -0.04 0.032 L -0.036 0.0288 L -0.032 0.0256 L -0.028 0.0224 L -0.024 0.0192 L -0.02 0.016 L -0.016 0.0128 L -0.012 0.0096 L -0.008 0.0064 L -0.004 0.0032 L 0 0 L 0.004 0.004 L 0.008 0.008 L 0.012 0.012 L 0.016 0.016 L 0.02 0.02 L -0.022 -0.042 L -0.064 -0.104 L -0.106 -0.166 L -0.148 -0.228 L -0.19 -0.29 L -0.232 -0.352 L -0.274 -0.414 L -0.316 -0.476 L -0.358 -0.538 L -0.4 -0.6 L -0.32 -0.48 L -0.24 -0.36 L -0.16 -0.24 L -0.08 -0.12 L 0 0 E" pathEditMode="relative" rAng="0" ptsTypes="AAAAAAAAAAAAAAAAAAAAAAAAAAAAAAAAAAAAAAAAAAAAAAAAAAAAAAAAAAAAAAAAAAAAAAAAAAAAAAAAAAAAAAAAAAAAAAAAAAAAA">
                                <p:cBhvr rctx="PPT">
                                  <p:cTn id="95" dur="8000" fill="remove" nodeType="withEffect" repeatCount="indefinite"/>
                                  <p:tgtEl>
                                    <p:spTgt spid="34"/>
                                  </p:tgtEl>
                                  <p:attrNameLst>
                                    <p:attrName>ppt_x</p:attrName>
                                    <p:attrName>ppt_y</p:attrName>
                                  </p:attrNameLst>
                                </p:cBhvr>
                                <p:rCtr x="0" y="0"/>
                              </p:animMotion>
                            </p:childTnLst>
                          </p:cTn>
                        </p:par>
                        <p:par>
                          <p:cTn id="96" dur="40" fill="hold" nodeType="clickEffect" grpId="96" presetID="8" presetClass="emph" presetSubtype="0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32" dur="20" fill="hold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97" dur="20" fill="hold" nodeType="withEffect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3" dur="20" fill="hold">
                                  <p:stCondLst>
                                    <p:cond delay="20"/>
                                  </p:stCondLst>
                                  <p:childTnLst>
                                    <p:animRot by="2700000">
                                      <p:cBhvr>
                                        <p:cTn id="1034" dur="20" fill="remove" nodeType="withEffect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5" dur="4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73264 0.0432423 L -0.0258837 0.0890339 L -0.0253431 0.135615 L -0.0157253 0.181196 L -0.0253431 0.135615 L -0.0258837 0.0890339 L -0.0173264 0.0432423 L 0 0 E" pathEditMode="relative" rAng="0" ptsTypes="AAAAAAAAA">
                                      <p:cBhvr>
                                        <p:cTn id="1036" dur="40" fill="remove" nodeType="withEffect" repeatCount="indefinite"/>
                                        <p:tgtEl>
                                          <p:spTgt spid="16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dur="40" fill="hold" nodeType="clickEffect" grpId="98" presetID="9" presetClass="emph" presetSubtype="0" repeatCount="indefinite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99" dur="40" fill="hold" nodeType="withEffect"/>
                                  <p:tgtEl>
                                    <p:spTgt spid="16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1"/>
                                </p:to>
                              </p:set>
                              <p:animEffect filter="image" prLst="opacity: 0.5">
                                <p:cBhvr rctx="IE">
                                  <p:cTn id="991" dur="20" fill="remove" nodeType="withEffect" autoRev="1"/>
                                  <p:tgtEl>
                                    <p:spTgt spid="16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100" dur="40" fill="hold" nodeType="clickEffect" grpId="100" presetID="8" presetClass="emph" presetSubtype="0" repeatCount="indefinite">
                            <p:stCondLst>
                              <p:cond delay="10"/>
                            </p:stCondLst>
                            <p:childTnLst>
                              <p:par>
                                <p:cTn id="1037" dur="20" fill="hold">
                                  <p:stCondLst>
                                    <p:cond delay="0"/>
                                  </p:stCondLst>
                                  <p:childTnLst>
                                    <p:animRot by="-3300000">
                                      <p:cBhvr>
                                        <p:cTn id="101" dur="20" fill="hold" nodeType="withEffect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8" dur="20" fill="hold">
                                  <p:stCondLst>
                                    <p:cond delay="20"/>
                                  </p:stCondLst>
                                  <p:childTnLst>
                                    <p:animRot by="3300000">
                                      <p:cBhvr>
                                        <p:cTn id="1039" dur="20" fill="remove" nodeType="withEffect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0" dur="4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20091 0.0396399 L -0.053679 0.0857519 L -0.0637678 0.135693 L -0.0616971 0.186601 L -0.0637678 0.135693 L -0.053679 0.0857519 L -0.0320091 0.0396399 L 0 0 E" pathEditMode="relative" rAng="0" ptsTypes="AAAAAAAAA">
                                      <p:cBhvr>
                                        <p:cTn id="1041" dur="40" fill="remove" nodeType="withEffect" repeatCount="indefinite"/>
                                        <p:tgtEl>
                                          <p:spTgt spid="17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dur="40" fill="hold" nodeType="clickEffect" grpId="102" presetID="9" presetClass="emph" presetSubtype="0" repeatCount="indefinite">
                            <p:stCondLst>
                              <p:cond delay="10"/>
                            </p:stCondLst>
                            <p:childTnLst>
                              <p:set>
                                <p:cBhvr>
                                  <p:cTn id="103" dur="40" fill="hold" nodeType="withEffect"/>
                                  <p:tgtEl>
                                    <p:spTgt spid="17"/>
                                  </p:tgtEl>
                                  <p:attrNameLst>
                                    <p:attrName>style.opacity</p:attrName>
                                  </p:attrNameLst>
                                </p:cBhvr>
                                <p:to>
                                  <p:strVal val="0.8"/>
                                </p:to>
                              </p:set>
                              <p:animEffect filter="image" prLst="opacity: 0.4">
                                <p:cBhvr rctx="IE">
                                  <p:cTn id="1031" dur="20" fill="remove" nodeType="withEffect" autoRev="1"/>
                                  <p:tgtEl>
                                    <p:spTgt spid="17"/>
                                  </p:tgtEl>
                                </p:cBhvr>
                              </p:animEffect>
                            </p:childTnLst>
                          </p:cTn>
                        </p:par>
                        <p:par>
                          <p:cTn id="104" dur="8000" fill="hold" nodeType="withEffect" grpId="104" presetID="7" presetClass="emph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42" dur="3200" fill="hold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3200" fill="hold" nodeType="withEffect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000000"/>
                                      </p:from>
                                      <p:to>
                                        <a:srgbClr val="F07E1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3" dur="4800" fill="hold">
                                  <p:stCondLst>
                                    <p:cond delay="3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4" dur="4800" fill="remove" nodeType="withEffect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F07E13"/>
                                      </p:from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dur="8000" fill="hold" nodeType="withEffect" grpId="106" presetID="7" presetClass="emph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45" dur="4000" fill="hold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4000" fill="hold" nodeType="withEffect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000000"/>
                                      </p:from>
                                      <p:to>
                                        <a:srgbClr val="F07E1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6" dur="4000" fill="hold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7" dur="4000" fill="remove" nodeType="withEffect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from>
                                        <a:srgbClr val="F07E13"/>
                                      </p:from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dur="8000" fill="hold" nodeType="clickEffect" grpId="108" presetID="8" presetClass="emph" presetSubtype="0" repeatCount="indefinite">
                            <p:stCondLst>
                              <p:cond delay="0"/>
                            </p:stCondLst>
                            <p:childTnLst>
                              <p:par>
                                <p:cTn id="1048" dur="1600" fill="hold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09" dur="1600" fill="hold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dur="3200" fill="hold">
                                  <p:stCondLst>
                                    <p:cond delay="1600"/>
                                  </p:stCondLst>
                                  <p:childTnLst>
                                    <p:animRot by="-1500000">
                                      <p:cBhvr>
                                        <p:cTn id="1049" dur="3200" fill="hold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dur="1600" fill="hold">
                                  <p:stCondLst>
                                    <p:cond delay="4800"/>
                                  </p:stCondLst>
                                  <p:childTnLst>
                                    <p:animRot by="600000">
                                      <p:cBhvr>
                                        <p:cTn id="113" dur="1600" fill="hold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dur="1600" fill="hold">
                                  <p:stCondLst>
                                    <p:cond delay="6400"/>
                                  </p:stCondLst>
                                  <p:childTnLst>
                                    <p:animRot by="0">
                                      <p:cBhvr>
                                        <p:cTn id="115" dur="1600" fill="remove" nodeType="withEffect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dur="800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36295 0.00919028 L 0.00526758 0.0117509 L 0.00207502 0.00389408 L -0.0021559 -0.00345581 L -0.0053731 -0.00783024 L -0.00141219 -0.00231964 L 0 0 L 0 0 E" pathEditMode="relative" rAng="0" ptsTypes="AAAAAAAAA">
                                      <p:cBhvr>
                                        <p:cTn id="117" dur="8000" fill="remove" nodeType="withEffect" repeatCount="indefinite"/>
                                        <p:tgtEl>
                                          <p:spTgt spid="31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dur="8000" fill="hold" nodeType="clickEffect" grpId="110" presetID="8" presetClass="emph" presetSubtype="0" repeatCount="indefinite">
                            <p:stCondLst>
                              <p:cond delay="100"/>
                            </p:stCondLst>
                            <p:childTnLst>
                              <p:par>
                                <p:cTn id="1050" dur="1600" fill="hold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11" dur="1600" fill="hold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1" dur="3200" fill="hold">
                                  <p:stCondLst>
                                    <p:cond delay="1600"/>
                                  </p:stCondLst>
                                  <p:childTnLst>
                                    <p:animRot by="-2100000">
                                      <p:cBhvr>
                                        <p:cTn id="1052" dur="3200" fill="hold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3" dur="1600" fill="hold">
                                  <p:stCondLst>
                                    <p:cond delay="4800"/>
                                  </p:stCondLst>
                                  <p:childTnLst>
                                    <p:animRot by="900000">
                                      <p:cBhvr>
                                        <p:cTn id="1054" dur="1600" fill="hold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5" dur="1600" fill="hold">
                                  <p:stCondLst>
                                    <p:cond delay="6400"/>
                                  </p:stCondLst>
                                  <p:childTnLst>
                                    <p:animRot by="0">
                                      <p:cBhvr>
                                        <p:cTn id="1056" dur="1600" fill="remove" nodeType="withEffect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dur="8000" fill="hold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180093 0.0186442 L -0.00288258 0.0232093 L -0.000197823 0.00703333 L -0.000631027 -0.00935819 L -0.00249689 -0.0195044 L -0.000256119 -0.00562362 L 0 0 L 0 0 E" pathEditMode="relative" rAng="0" ptsTypes="AAAAAAAAA">
                                      <p:cBhvr>
                                        <p:cTn id="119" dur="8000" fill="remove" nodeType="withEffect" repeatCount="indefinite"/>
                                        <p:tgtEl>
                                          <p:spTgt spid="32"/>
                                        </p:tgtEl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" grpId="38" animBg="1"/>
      <p:bldP spid="3" grpId="40" animBg="1"/>
      <p:bldP spid="5" grpId="42" animBg="1"/>
      <p:bldP spid="11" grpId="44" animBg="1"/>
      <p:bldP spid="13" grpId="46" animBg="1"/>
      <p:bldP spid="13" grpId="48" animBg="1"/>
      <p:bldP spid="14" grpId="50" animBg="1"/>
      <p:bldP spid="14" grpId="52" animBg="1"/>
      <p:bldP spid="15" grpId="54" animBg="1"/>
      <p:bldP spid="15" grpId="56" animBg="1"/>
      <p:bldP spid="16" grpId="58" animBg="1"/>
      <p:bldP spid="17" grpId="60" animBg="1"/>
      <p:bldP spid="18" grpId="62" animBg="1"/>
      <p:bldP spid="19" grpId="64" animBg="1"/>
      <p:bldP spid="20" grpId="66" animBg="1"/>
      <p:bldP spid="21" grpId="68" animBg="1"/>
      <p:bldP spid="22" grpId="70" animBg="1"/>
      <p:bldP spid="23" grpId="72" animBg="1"/>
      <p:bldP spid="24" grpId="74" animBg="1"/>
      <p:bldP spid="25" grpId="76" animBg="1"/>
      <p:bldP spid="26" grpId="78" animBg="1"/>
      <p:bldP spid="27" grpId="80" animBg="1"/>
      <p:bldP spid="28" grpId="82" animBg="1"/>
      <p:bldP spid="29" grpId="84" animBg="1"/>
      <p:bldP spid="30" grpId="86" animBg="1"/>
      <p:bldP spid="31" grpId="88" animBg="1"/>
      <p:bldP spid="32" grpId="90" animBg="1"/>
      <p:bldP spid="33" grpId="92" animBg="1"/>
      <p:bldP spid="34" grpId="94" animBg="1"/>
      <p:bldP spid="16" grpId="96" animBg="1"/>
      <p:bldP spid="16" grpId="98" animBg="1"/>
      <p:bldP spid="17" grpId="100" animBg="1"/>
      <p:bldP spid="17" grpId="102" animBg="1"/>
      <p:bldP spid="24" grpId="104" animBg="1"/>
      <p:bldP spid="27" grpId="106" animBg="1"/>
      <p:bldP spid="31" grpId="108" animBg="1"/>
      <p:bldP spid="32" grpId="11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79646"/>
      </a:accent2>
      <a:accent3>
        <a:srgbClr val="9BBB59"/>
      </a:accent3>
      <a:accent4>
        <a:srgbClr val="8064A2"/>
      </a:accent4>
      <a:accent5>
        <a:srgbClr val="4BACC6"/>
      </a:accent5>
      <a:accent6>
        <a:srgbClr val="F366CC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100000">
              <a:schemeClr val="phClr">
                <a:shade val="50000"/>
                <a:satMod val="3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0000"/>
                <a:satMod val="300000"/>
              </a:schemeClr>
            </a:gs>
            <a:gs pos="100000">
              <a:schemeClr val="phClr">
                <a:shade val="30000"/>
                <a:satMod val="30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vg2ooxml" id="{3B46D243-A3A5-458E-9FA9-DEB2E41549E0}" vid="{BE0C6952-5A64-4607-993F-73A6FDDB55A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SVG2PPTX</Application>
  <DocSecurity>0</DocSecurity>
  <ScaleCrop>false</ScaleCrop>
  <HeadingPairs>
    <vt:vector size="2" baseType="variant">
      <vt:variant>
        <vt:lpstr>Slides</vt:lpstr>
      </vt:variant>
      <vt:variant>
        <vt:i4>1</vt:i4>
      </vt:variant>
    </vt:vector>
  </HeadingPairs>
  <TitlesOfParts>
    <vt:vector size="1" baseType="lpstr">
      <vt:lpstr>Slide 1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SVG2PPTX Presentation</dc:title>
  <dc:creator>SVG2PPTX</dc:creator>
  <cp:lastModifiedBy>SVG2PPTX</cp:lastModifiedBy>
  <dcterms:created xsi:type="dcterms:W3CDTF">2025-01-01T00:00:00Z</dcterms:created>
  <dcterms:modified xsi:type="dcterms:W3CDTF">2025-01-01T00:00:00Z</dcterms:modified>
</cp:coreProperties>
</file>