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'1.0' encoding='UTF-8' standalone='yes'?>
<Relationships xmlns="http://schemas.openxmlformats.org/package/2006/relationships"><Relationship Id="rId1" Type="http://schemas.microsoft.com/office/2011/relationships/webextensiontaskpanes" Target="ppt/webextensions/taskpanes.xml"/><Relationship Id="rId2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/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81D"/>
    <a:srgbClr val="FF6600"/>
    <a:srgbClr val="C85100"/>
    <a:srgbClr val="009644"/>
    <a:srgbClr val="339933"/>
    <a:srgbClr val="C6ECC6"/>
    <a:srgbClr val="4472C4"/>
    <a:srgbClr val="D25500"/>
    <a:srgbClr val="FF8633"/>
    <a:srgbClr val="7C3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6" autoAdjust="0"/>
    <p:restoredTop sz="94601" autoAdjust="0"/>
  </p:normalViewPr>
  <p:slideViewPr>
    <p:cSldViewPr snapToGrid="0" snapToObjects="1">
      <p:cViewPr varScale="1">
        <p:scale>
          <a:sx n="89" d="100"/>
          <a:sy n="89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8419"/>
    </p:cViewPr>
  </p:sorter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114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7B5E0-DE5F-7C09-375B-E919C2947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149" y="259210"/>
            <a:ext cx="8463700" cy="417548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3C6A301-E277-9C93-291D-E703F8553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9725" y="742866"/>
            <a:ext cx="8464550" cy="541482"/>
          </a:xfrm>
        </p:spPr>
        <p:txBody>
          <a:bodyPr anchor="t">
            <a:normAutofit/>
          </a:bodyPr>
          <a:lstStyle>
            <a:lvl1pPr>
              <a:defRPr sz="11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0B397ED-58CD-C446-50DF-CA9C07D1969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39725" y="1348575"/>
            <a:ext cx="8464550" cy="32234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 dirty="0"/>
              <a:t>Area for charting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931B3C-EFDE-8154-3CA1-5E7A9A04C73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833230" y="4758695"/>
            <a:ext cx="5992957" cy="274637"/>
          </a:xfrm>
        </p:spPr>
        <p:txBody>
          <a:bodyPr/>
          <a:lstStyle>
            <a:lvl1pPr>
              <a:defRPr sz="600"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6AEAA73-2829-1D95-9378-FC89D0F61E55}"/>
              </a:ext>
            </a:extLst>
          </p:cNvPr>
          <p:cNvSpPr>
            <a:spLocks noGrp="1"/>
          </p:cNvSpPr>
          <p:nvPr>
            <p:ph type="sldNum" idx="15"/>
          </p:nvPr>
        </p:nvSpPr>
        <p:spPr>
          <a:xfrm>
            <a:off x="8125423" y="4759488"/>
            <a:ext cx="678426" cy="273844"/>
          </a:xfrm>
        </p:spPr>
        <p:txBody>
          <a:bodyPr/>
          <a:lstStyle>
            <a:lvl1pPr>
              <a:defRPr sz="700">
                <a:latin typeface="+mj-lt"/>
                <a:cs typeface="Arial" panose="020B0604020202020204" pitchFamily="34" charset="0"/>
              </a:defRPr>
            </a:lvl1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779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_d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80481F-A566-D5C9-574C-B670A2C58E76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4913B6-0697-849E-7D92-34A7F096C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3231" y="4769653"/>
            <a:ext cx="5783420" cy="274637"/>
          </a:xfrm>
        </p:spPr>
        <p:txBody>
          <a:bodyPr/>
          <a:lstStyle/>
          <a:p>
            <a:r>
              <a:rPr lang="en-US"/>
              <a:t>Question. Detail</a:t>
            </a:r>
            <a:endParaRPr lang="en-US" dirty="0"/>
          </a:p>
        </p:txBody>
      </p:sp>
      <p:sp>
        <p:nvSpPr>
          <p:cNvPr id="12" name="Google Shape;121;p4">
            <a:extLst>
              <a:ext uri="{FF2B5EF4-FFF2-40B4-BE49-F238E27FC236}">
                <a16:creationId xmlns:a16="http://schemas.microsoft.com/office/drawing/2014/main" id="{8933C99E-4225-4761-7775-677A608C32CD}"/>
              </a:ext>
            </a:extLst>
          </p:cNvPr>
          <p:cNvSpPr/>
          <p:nvPr userDrawn="1"/>
        </p:nvSpPr>
        <p:spPr>
          <a:xfrm>
            <a:off x="2082711" y="202910"/>
            <a:ext cx="41148" cy="288036"/>
          </a:xfrm>
          <a:prstGeom prst="rect">
            <a:avLst/>
          </a:prstGeom>
          <a:solidFill>
            <a:srgbClr val="ED7D31">
              <a:lumMod val="5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Calibri"/>
              <a:cs typeface="Segoe UI" panose="020B0502040204020203" pitchFamily="34" charset="0"/>
              <a:sym typeface="Calibri"/>
            </a:endParaRPr>
          </a:p>
        </p:txBody>
      </p:sp>
      <p:sp>
        <p:nvSpPr>
          <p:cNvPr id="14" name="Google Shape;120;p4">
            <a:extLst>
              <a:ext uri="{FF2B5EF4-FFF2-40B4-BE49-F238E27FC236}">
                <a16:creationId xmlns:a16="http://schemas.microsoft.com/office/drawing/2014/main" id="{4B426A5D-8DE4-0267-FEAA-81BED4ACAA18}"/>
              </a:ext>
            </a:extLst>
          </p:cNvPr>
          <p:cNvSpPr/>
          <p:nvPr userDrawn="1"/>
        </p:nvSpPr>
        <p:spPr>
          <a:xfrm>
            <a:off x="341051" y="202910"/>
            <a:ext cx="1710906" cy="288036"/>
          </a:xfrm>
          <a:prstGeom prst="rect">
            <a:avLst/>
          </a:prstGeom>
          <a:solidFill>
            <a:srgbClr val="ED7D31">
              <a:lumMod val="50000"/>
            </a:srgbClr>
          </a:solidFill>
          <a:ln>
            <a:noFill/>
          </a:ln>
        </p:spPr>
        <p:txBody>
          <a:bodyPr spcFirstLastPara="1" wrap="square" lIns="91440" tIns="45720" rIns="91440" bIns="45720" anchor="ctr" anchorCtr="0">
            <a:noAutofit/>
          </a:bodyPr>
          <a:lstStyle/>
          <a:p>
            <a:pPr marL="342900" marR="0" lvl="0" indent="-28257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Calibri"/>
              <a:cs typeface="Segoe UI" panose="020B0502040204020203" pitchFamily="34" charset="0"/>
              <a:sym typeface="Calibri"/>
            </a:endParaRP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DD42CEF-8A4F-CFE3-E23A-2A6E13E085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1051" y="231512"/>
            <a:ext cx="1709928" cy="228600"/>
          </a:xfrm>
        </p:spPr>
        <p:txBody>
          <a:bodyPr anchor="ctr"/>
          <a:lstStyle>
            <a:lvl1pPr>
              <a:defRPr sz="900" b="1">
                <a:solidFill>
                  <a:schemeClr val="bg1"/>
                </a:solidFill>
                <a:latin typeface="+mn-lt"/>
              </a:defRPr>
            </a:lvl1pPr>
            <a:lvl2pPr>
              <a:defRPr sz="900">
                <a:latin typeface="+mn-lt"/>
              </a:defRPr>
            </a:lvl2pPr>
            <a:lvl3pPr>
              <a:defRPr sz="900">
                <a:latin typeface="+mn-lt"/>
              </a:defRPr>
            </a:lvl3pPr>
            <a:lvl4pPr>
              <a:defRPr sz="900">
                <a:latin typeface="+mn-lt"/>
              </a:defRPr>
            </a:lvl4pPr>
            <a:lvl5pPr>
              <a:defRPr sz="900">
                <a:latin typeface="+mn-lt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B9607C19-6C22-BCB0-74CB-F59FD20479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23859" y="202909"/>
            <a:ext cx="6622814" cy="287338"/>
          </a:xfrm>
        </p:spPr>
        <p:txBody>
          <a:bodyPr anchor="ctr"/>
          <a:lstStyle>
            <a:lvl1pPr algn="l">
              <a:defRPr sz="1800" b="1">
                <a:latin typeface="+mn-lt"/>
              </a:defRPr>
            </a:lvl1pPr>
            <a:lvl2pPr>
              <a:defRPr sz="1800" b="1">
                <a:latin typeface="+mn-lt"/>
              </a:defRPr>
            </a:lvl2pPr>
            <a:lvl3pPr>
              <a:defRPr sz="1800" b="1">
                <a:latin typeface="+mn-lt"/>
              </a:defRPr>
            </a:lvl3pPr>
            <a:lvl4pPr>
              <a:defRPr sz="1800" b="1">
                <a:latin typeface="+mn-lt"/>
              </a:defRPr>
            </a:lvl4pPr>
            <a:lvl5pPr>
              <a:defRPr sz="1800" b="1">
                <a:latin typeface="+mn-lt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30" name="Content Placeholder 8">
            <a:extLst>
              <a:ext uri="{FF2B5EF4-FFF2-40B4-BE49-F238E27FC236}">
                <a16:creationId xmlns:a16="http://schemas.microsoft.com/office/drawing/2014/main" id="{154CB87F-1BF3-F796-9051-DEA450EF5FE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39725" y="653143"/>
            <a:ext cx="8464550" cy="391885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 dirty="0"/>
              <a:t>Area for charting</a:t>
            </a:r>
          </a:p>
        </p:txBody>
      </p:sp>
    </p:spTree>
    <p:extLst>
      <p:ext uri="{BB962C8B-B14F-4D97-AF65-F5344CB8AC3E}">
        <p14:creationId xmlns:p14="http://schemas.microsoft.com/office/powerpoint/2010/main" val="1290592672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3">
            <a:extLst>
              <a:ext uri="{FF2B5EF4-FFF2-40B4-BE49-F238E27FC236}">
                <a16:creationId xmlns:a16="http://schemas.microsoft.com/office/drawing/2014/main" id="{BD881E14-2AE5-CF63-C9C3-CD8C68824967}"/>
              </a:ext>
            </a:extLst>
          </p:cNvPr>
          <p:cNvCxnSpPr/>
          <p:nvPr userDrawn="1"/>
        </p:nvCxnSpPr>
        <p:spPr>
          <a:xfrm>
            <a:off x="0" y="5126185"/>
            <a:ext cx="9144000" cy="8659"/>
          </a:xfrm>
          <a:prstGeom prst="line">
            <a:avLst/>
          </a:prstGeom>
          <a:ln w="762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Google Shape;64;p86">
            <a:extLst>
              <a:ext uri="{FF2B5EF4-FFF2-40B4-BE49-F238E27FC236}">
                <a16:creationId xmlns:a16="http://schemas.microsoft.com/office/drawing/2014/main" id="{264AB625-EFF6-C986-EA9F-68D1E93AF093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8125423" y="4763167"/>
            <a:ext cx="678426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+mj-lt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Google Shape;78;p86">
            <a:extLst>
              <a:ext uri="{FF2B5EF4-FFF2-40B4-BE49-F238E27FC236}">
                <a16:creationId xmlns:a16="http://schemas.microsoft.com/office/drawing/2014/main" id="{99B4ECDD-2669-511E-8E61-C97CCC0EB12F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340149" y="4828719"/>
            <a:ext cx="415201" cy="14654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Google Shape;79;p86">
            <a:extLst>
              <a:ext uri="{FF2B5EF4-FFF2-40B4-BE49-F238E27FC236}">
                <a16:creationId xmlns:a16="http://schemas.microsoft.com/office/drawing/2014/main" id="{96017041-9E26-483F-493A-7E0017999FFF}"/>
              </a:ext>
            </a:extLst>
          </p:cNvPr>
          <p:cNvCxnSpPr/>
          <p:nvPr userDrawn="1"/>
        </p:nvCxnSpPr>
        <p:spPr>
          <a:xfrm>
            <a:off x="850689" y="4829949"/>
            <a:ext cx="0" cy="144081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7" name="Google Shape;80;p86">
            <a:extLst>
              <a:ext uri="{FF2B5EF4-FFF2-40B4-BE49-F238E27FC236}">
                <a16:creationId xmlns:a16="http://schemas.microsoft.com/office/drawing/2014/main" id="{17A7D92D-3123-C5D6-D418-F681D24AE49E}"/>
              </a:ext>
            </a:extLst>
          </p:cNvPr>
          <p:cNvCxnSpPr>
            <a:cxnSpLocks/>
          </p:cNvCxnSpPr>
          <p:nvPr userDrawn="1"/>
        </p:nvCxnSpPr>
        <p:spPr>
          <a:xfrm>
            <a:off x="340149" y="4673992"/>
            <a:ext cx="8463700" cy="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" name="Google Shape;81;p86">
            <a:extLst>
              <a:ext uri="{FF2B5EF4-FFF2-40B4-BE49-F238E27FC236}">
                <a16:creationId xmlns:a16="http://schemas.microsoft.com/office/drawing/2014/main" id="{35DE0F6E-FDA6-8730-7F78-794804A19D03}"/>
              </a:ext>
            </a:extLst>
          </p:cNvPr>
          <p:cNvCxnSpPr/>
          <p:nvPr userDrawn="1"/>
        </p:nvCxnSpPr>
        <p:spPr>
          <a:xfrm>
            <a:off x="0" y="5131265"/>
            <a:ext cx="9144000" cy="0"/>
          </a:xfrm>
          <a:prstGeom prst="straightConnector1">
            <a:avLst/>
          </a:prstGeom>
          <a:noFill/>
          <a:ln w="254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1998C04D-2BAC-6FA0-69CE-223E7F127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149" y="205702"/>
            <a:ext cx="8463700" cy="3504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7D56B87-EC7A-C3AA-A827-6CC80A54F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33231" y="476965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0" i="1">
                <a:solidFill>
                  <a:schemeClr val="tx1">
                    <a:tint val="82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Question. Detail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F89178D-42BD-258F-280A-C6FC0E7E6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0149" y="565556"/>
            <a:ext cx="8463700" cy="7118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Comment</a:t>
            </a:r>
          </a:p>
        </p:txBody>
      </p:sp>
      <p:pic>
        <p:nvPicPr>
          <p:cNvPr id="3" name="Picture 2" descr="ACECOOK VIETNAM – Acecook Việt Nam">
            <a:extLst>
              <a:ext uri="{FF2B5EF4-FFF2-40B4-BE49-F238E27FC236}">
                <a16:creationId xmlns:a16="http://schemas.microsoft.com/office/drawing/2014/main" id="{6D47ED58-CBE0-948A-36CA-07DFB36EAD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1" t="12917" r="9004" b="10953"/>
          <a:stretch>
            <a:fillRect/>
          </a:stretch>
        </p:blipFill>
        <p:spPr bwMode="auto">
          <a:xfrm>
            <a:off x="988370" y="4767803"/>
            <a:ext cx="598393" cy="26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189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5" r:id="rId2"/>
  </p:sldLayoutIdLst>
  <p:hf hdr="0" dt="0"/>
  <p:txStyles>
    <p:titleStyle>
      <a:lvl1pPr algn="l" defTabSz="685617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685617" rtl="0" eaLnBrk="1" latinLnBrk="0" hangingPunct="1">
        <a:spcBef>
          <a:spcPct val="2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557064" indent="-214255" algn="l" defTabSz="685617" rtl="0" eaLnBrk="1" latinLnBrk="0" hangingPunct="1">
        <a:spcBef>
          <a:spcPct val="20000"/>
        </a:spcBef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021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99830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2639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447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theme/theme1.xml><?xml version="1.0" encoding="utf-8"?>
<a:theme xmlns:a="http://schemas.openxmlformats.org/drawingml/2006/main" name="16_Custom Design">
  <a:themeElements>
    <a:clrScheme name="Custom 2">
      <a:dk1>
        <a:sysClr val="windowText" lastClr="000000"/>
      </a:dk1>
      <a:lt1>
        <a:sysClr val="window" lastClr="FFFFFF"/>
      </a:lt1>
      <a:dk2>
        <a:srgbClr val="444D26"/>
      </a:dk2>
      <a:lt2>
        <a:srgbClr val="FF0000"/>
      </a:lt2>
      <a:accent1>
        <a:srgbClr val="FF9AA2"/>
      </a:accent1>
      <a:accent2>
        <a:srgbClr val="FFB7B2"/>
      </a:accent2>
      <a:accent3>
        <a:srgbClr val="FFDAC1"/>
      </a:accent3>
      <a:accent4>
        <a:srgbClr val="E2F0CB"/>
      </a:accent4>
      <a:accent5>
        <a:srgbClr val="93E2FF"/>
      </a:accent5>
      <a:accent6>
        <a:srgbClr val="C7CEEA"/>
      </a:accent6>
      <a:hlink>
        <a:srgbClr val="00B0F0"/>
      </a:hlink>
      <a:folHlink>
        <a:srgbClr val="0070C0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 sz="1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sz="18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'1.0' encoding='UTF-8' standalone='yes'?>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3D376A26-C19F-422A-BDB6-F719EAF57459}">
  <we:reference id="WA200010001" version="1.0.0.1" store="Omex" storeType="OMEX"/>
  <we:alternateReferences>
    <we:reference id="WA200010001" version="1.0.0.1" store="WA200010001" storeType="OMEX"/>
  </we:alternateReferences>
  <we:properties>
    <we:property name="claude.fileId" value="&quot;52d16fb1-bf27-43d6-b4ec-23b3ce3a49b6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14114</TotalTime>
  <Words>182</Words>
  <Application>Microsoft Office PowerPoint</Application>
  <PresentationFormat>On-screen Show (16:9)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Quattrocento Sans</vt:lpstr>
      <vt:lpstr>Segoe UI</vt:lpstr>
      <vt:lpstr>16_Custom Design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>PptxGenJS Presentation</dc:subject>
  <dc:creator>Q-Me Research</dc:creator>
  <cp:lastModifiedBy>Hien Vo</cp:lastModifiedBy>
  <cp:revision>471</cp:revision>
  <dcterms:created xsi:type="dcterms:W3CDTF">2026-04-23T13:45:54Z</dcterms:created>
  <dcterms:modified xsi:type="dcterms:W3CDTF">2026-07-10T08:37:58Z</dcterms:modified>
</cp:coreProperties>
</file>