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29.xml" ContentType="application/vnd.openxmlformats-officedocument.presentationml.tags+xml"/>
  <Override PartName="/ppt/notesSlides/notesSlide1.xml" ContentType="application/vnd.openxmlformats-officedocument.presentationml.notesSlide+xml"/>
  <Override PartName="/ppt/tags/tag30.xml" ContentType="application/vnd.openxmlformats-officedocument.presentationml.tags+xml"/>
  <Override PartName="/ppt/notesSlides/notesSlide2.xml" ContentType="application/vnd.openxmlformats-officedocument.presentationml.notesSlide+xml"/>
  <Override PartName="/ppt/tags/tag31.xml" ContentType="application/vnd.openxmlformats-officedocument.presentationml.tags+xml"/>
  <Override PartName="/ppt/notesSlides/notesSlide3.xml" ContentType="application/vnd.openxmlformats-officedocument.presentationml.notesSlide+xml"/>
  <Override PartName="/ppt/tags/tag32.xml" ContentType="application/vnd.openxmlformats-officedocument.presentationml.tags+xml"/>
  <Override PartName="/ppt/notesSlides/notesSlide4.xml" ContentType="application/vnd.openxmlformats-officedocument.presentationml.notesSlide+xml"/>
  <Override PartName="/ppt/tags/tag33.xml" ContentType="application/vnd.openxmlformats-officedocument.presentationml.tags+xml"/>
  <Override PartName="/ppt/notesSlides/notesSlide5.xml" ContentType="application/vnd.openxmlformats-officedocument.presentationml.notesSlide+xml"/>
  <Override PartName="/ppt/tags/tag34.xml" ContentType="application/vnd.openxmlformats-officedocument.presentationml.tags+xml"/>
  <Override PartName="/ppt/notesSlides/notesSlide6.xml" ContentType="application/vnd.openxmlformats-officedocument.presentationml.notesSlide+xml"/>
  <Override PartName="/ppt/tags/tag35.xml" ContentType="application/vnd.openxmlformats-officedocument.presentationml.tags+xml"/>
  <Override PartName="/ppt/notesSlides/notesSlide7.xml" ContentType="application/vnd.openxmlformats-officedocument.presentationml.notesSlide+xml"/>
  <Override PartName="/ppt/tags/tag36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5"/>
  </p:sldMasterIdLst>
  <p:notesMasterIdLst>
    <p:notesMasterId r:id="rId35"/>
  </p:notesMasterIdLst>
  <p:handoutMasterIdLst>
    <p:handoutMasterId r:id="rId36"/>
  </p:handoutMasterIdLst>
  <p:sldIdLst>
    <p:sldId id="256" r:id="rId6"/>
    <p:sldId id="609" r:id="rId7"/>
    <p:sldId id="611" r:id="rId8"/>
    <p:sldId id="610" r:id="rId9"/>
    <p:sldId id="615" r:id="rId10"/>
    <p:sldId id="616" r:id="rId11"/>
    <p:sldId id="297" r:id="rId12"/>
    <p:sldId id="269" r:id="rId13"/>
    <p:sldId id="551" r:id="rId14"/>
    <p:sldId id="553" r:id="rId15"/>
    <p:sldId id="555" r:id="rId16"/>
    <p:sldId id="554" r:id="rId17"/>
    <p:sldId id="558" r:id="rId18"/>
    <p:sldId id="560" r:id="rId19"/>
    <p:sldId id="562" r:id="rId20"/>
    <p:sldId id="556" r:id="rId21"/>
    <p:sldId id="541" r:id="rId22"/>
    <p:sldId id="570" r:id="rId23"/>
    <p:sldId id="572" r:id="rId24"/>
    <p:sldId id="546" r:id="rId25"/>
    <p:sldId id="574" r:id="rId26"/>
    <p:sldId id="575" r:id="rId27"/>
    <p:sldId id="590" r:id="rId28"/>
    <p:sldId id="597" r:id="rId29"/>
    <p:sldId id="600" r:id="rId30"/>
    <p:sldId id="598" r:id="rId31"/>
    <p:sldId id="599" r:id="rId32"/>
    <p:sldId id="606" r:id="rId33"/>
    <p:sldId id="286" r:id="rId34"/>
  </p:sldIdLst>
  <p:sldSz cx="9144000" cy="5145088"/>
  <p:notesSz cx="6858000" cy="9144000"/>
  <p:custDataLst>
    <p:tags r:id="rId3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0E3FDE45-AF77-4B5C-9715-49D594BDF05E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Helle Formatvorlage 1 - Akz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Helle Formatvorlage 1 - Akz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2691" autoAdjust="0"/>
  </p:normalViewPr>
  <p:slideViewPr>
    <p:cSldViewPr snapToGrid="0" showGuides="1">
      <p:cViewPr varScale="1">
        <p:scale>
          <a:sx n="163" d="100"/>
          <a:sy n="163" d="100"/>
        </p:scale>
        <p:origin x="344" y="176"/>
      </p:cViewPr>
      <p:guideLst/>
    </p:cSldViewPr>
  </p:slideViewPr>
  <p:outlineViewPr>
    <p:cViewPr>
      <p:scale>
        <a:sx n="33" d="100"/>
        <a:sy n="33" d="100"/>
      </p:scale>
      <p:origin x="0" y="-1231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6340"/>
    </p:cViewPr>
  </p:sorterViewPr>
  <p:notesViewPr>
    <p:cSldViewPr snapToGrid="0" showGuides="1">
      <p:cViewPr varScale="1">
        <p:scale>
          <a:sx n="122" d="100"/>
          <a:sy n="122" d="100"/>
        </p:scale>
        <p:origin x="4932" y="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viewProps" Target="viewProps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62AD108A-B93D-476C-97D1-532FA7C8201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>
              <a:latin typeface="Segoe UI" panose="020B0502040204020203" pitchFamily="34" charset="0"/>
            </a:endParaRP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4B310D62-412C-410A-AAA0-4E5D49329FE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174857-E93A-404B-BD8C-92A5C3CF863C}" type="datetimeFigureOut">
              <a:rPr lang="de-DE" smtClean="0">
                <a:latin typeface="Segoe UI" panose="020B0502040204020203" pitchFamily="34" charset="0"/>
              </a:rPr>
              <a:t>19.04.26</a:t>
            </a:fld>
            <a:endParaRPr lang="de-DE" dirty="0">
              <a:latin typeface="Segoe UI" panose="020B0502040204020203" pitchFamily="34" charset="0"/>
            </a:endParaRP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392DAE0-2311-4972-84AD-6A347CDE0EC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>
              <a:latin typeface="Segoe UI" panose="020B0502040204020203" pitchFamily="34" charset="0"/>
            </a:endParaRP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11FF86D-3363-45E1-9048-5290E10CC3B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2B4E8B-BF1F-423A-AB25-E744821B17F8}" type="slidenum">
              <a:rPr lang="de-DE" smtClean="0">
                <a:latin typeface="Segoe UI" panose="020B0502040204020203" pitchFamily="34" charset="0"/>
              </a:rPr>
              <a:t>‹Nr.›</a:t>
            </a:fld>
            <a:endParaRPr lang="de-DE" dirty="0">
              <a:latin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47093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>
                <a:latin typeface="Segoe UI" panose="020B0502040204020203" pitchFamily="34" charset="0"/>
              </a:defRPr>
            </a:lvl1pPr>
          </a:lstStyle>
          <a:p>
            <a:endParaRPr lang="en-US" noProof="0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>
                <a:latin typeface="Segoe UI" panose="020B0502040204020203" pitchFamily="34" charset="0"/>
              </a:defRPr>
            </a:lvl1pPr>
          </a:lstStyle>
          <a:p>
            <a:fld id="{B0D8E98B-53F8-46DC-81BC-9BFFDEE194FB}" type="datetimeFigureOut">
              <a:rPr lang="en-US" noProof="0" smtClean="0"/>
              <a:pPr/>
              <a:t>4/19/26</a:t>
            </a:fld>
            <a:endParaRPr lang="en-US" noProof="0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630237"/>
            <a:ext cx="5483225" cy="3086100"/>
          </a:xfrm>
          <a:prstGeom prst="rect">
            <a:avLst/>
          </a:prstGeom>
          <a:noFill/>
          <a:ln w="12700">
            <a:solidFill>
              <a:schemeClr val="tx2"/>
            </a:solidFill>
          </a:ln>
        </p:spPr>
        <p:txBody>
          <a:bodyPr vert="horz" lIns="91440" tIns="45720" rIns="91440" bIns="45720" rtlCol="0" anchor="ctr"/>
          <a:lstStyle/>
          <a:p>
            <a:endParaRPr lang="en-US" noProof="0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3887785"/>
            <a:ext cx="5486400" cy="4625977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en-US" noProof="0" dirty="0"/>
              <a:t>First level, Segoe UI, 12pt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>
                <a:latin typeface="Segoe UI" panose="020B0502040204020203" pitchFamily="34" charset="0"/>
              </a:defRPr>
            </a:lvl1pPr>
          </a:lstStyle>
          <a:p>
            <a:endParaRPr lang="en-US" noProof="0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>
              <a:defRPr sz="1200">
                <a:latin typeface="Segoe UI" panose="020B0502040204020203" pitchFamily="34" charset="0"/>
              </a:defRPr>
            </a:lvl1pPr>
          </a:lstStyle>
          <a:p>
            <a:fld id="{7CBF4CD1-0CF9-4B7D-A16D-4B6EB45F6A4C}" type="slidenum">
              <a:rPr lang="en-US" noProof="0" smtClean="0"/>
              <a:pPr/>
              <a:t>‹Nr.›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14107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62000" indent="-162000" algn="l" defTabSz="914400" rtl="0" eaLnBrk="1" latinLnBrk="0" hangingPunct="1">
      <a:buClr>
        <a:schemeClr val="accent1"/>
      </a:buClr>
      <a:buSzPct val="100000"/>
      <a:buFont typeface="Wingdings" panose="05000000000000000000" pitchFamily="2" charset="2"/>
      <a:buChar char="§"/>
      <a:defRPr sz="1200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1pPr>
    <a:lvl2pPr marL="522000" indent="-162000" algn="l" defTabSz="914400" rtl="0" eaLnBrk="1" latinLnBrk="0" hangingPunct="1">
      <a:buClr>
        <a:schemeClr val="accent1"/>
      </a:buClr>
      <a:buSzPct val="100000"/>
      <a:buFont typeface="GT Flexa Rg" pitchFamily="2" charset="0"/>
      <a:buChar char="–"/>
      <a:defRPr sz="1200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2pPr>
    <a:lvl3pPr marL="990000" indent="-162000" algn="l" defTabSz="914400" rtl="0" eaLnBrk="1" latinLnBrk="0" hangingPunct="1">
      <a:buClr>
        <a:schemeClr val="accent1"/>
      </a:buClr>
      <a:buSzPct val="100000"/>
      <a:buFont typeface="GT Flexa Rg" pitchFamily="2" charset="0"/>
      <a:buChar char="–"/>
      <a:defRPr sz="1200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3pPr>
    <a:lvl4pPr marL="1458000" indent="-162000" algn="l" defTabSz="914400" rtl="0" eaLnBrk="1" latinLnBrk="0" hangingPunct="1">
      <a:buClr>
        <a:schemeClr val="accent1"/>
      </a:buClr>
      <a:buSzPct val="100000"/>
      <a:buFont typeface="GT Flexa Rg" pitchFamily="2" charset="0"/>
      <a:buChar char="–"/>
      <a:defRPr sz="1200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4pPr>
    <a:lvl5pPr marL="1926000" indent="-162000" algn="l" defTabSz="914400" rtl="0" eaLnBrk="1" latinLnBrk="0" hangingPunct="1">
      <a:buClr>
        <a:schemeClr val="accent1"/>
      </a:buClr>
      <a:buSzPct val="100000"/>
      <a:buFont typeface="GT Flexa Rg" pitchFamily="2" charset="0"/>
      <a:buChar char="–"/>
      <a:defRPr sz="1200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7388" y="630238"/>
            <a:ext cx="548322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BF4CD1-0CF9-4B7D-A16D-4B6EB45F6A4C}" type="slidenum">
              <a:rPr lang="de-DE" smtClean="0"/>
              <a:pPr/>
              <a:t>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508618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7388" y="630238"/>
            <a:ext cx="548322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BF4CD1-0CF9-4B7D-A16D-4B6EB45F6A4C}" type="slidenum">
              <a:rPr lang="de-DE" smtClean="0"/>
              <a:pPr/>
              <a:t>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778434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7388" y="630238"/>
            <a:ext cx="548322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BF4CD1-0CF9-4B7D-A16D-4B6EB45F6A4C}" type="slidenum">
              <a:rPr lang="de-DE" smtClean="0"/>
              <a:pPr/>
              <a:t>8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984740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7388" y="630238"/>
            <a:ext cx="548322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BF4CD1-0CF9-4B7D-A16D-4B6EB45F6A4C}" type="slidenum">
              <a:rPr lang="de-DE" smtClean="0"/>
              <a:pPr/>
              <a:t>16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431331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7388" y="630238"/>
            <a:ext cx="548322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BF4CD1-0CF9-4B7D-A16D-4B6EB45F6A4C}" type="slidenum">
              <a:rPr lang="de-DE" smtClean="0"/>
              <a:pPr/>
              <a:t>20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985439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7388" y="630238"/>
            <a:ext cx="548322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BF4CD1-0CF9-4B7D-A16D-4B6EB45F6A4C}" type="slidenum">
              <a:rPr lang="de-DE" smtClean="0"/>
              <a:pPr/>
              <a:t>21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403617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7388" y="630238"/>
            <a:ext cx="548322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BF4CD1-0CF9-4B7D-A16D-4B6EB45F6A4C}" type="slidenum">
              <a:rPr lang="de-DE" smtClean="0"/>
              <a:pPr/>
              <a:t>22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167707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7388" y="630238"/>
            <a:ext cx="548322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BF4CD1-0CF9-4B7D-A16D-4B6EB45F6A4C}" type="slidenum">
              <a:rPr lang="de-DE" smtClean="0"/>
              <a:pPr/>
              <a:t>29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3756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4" Type="http://schemas.openxmlformats.org/officeDocument/2006/relationships/image" Target="../media/image1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.xml"/><Relationship Id="rId4" Type="http://schemas.openxmlformats.org/officeDocument/2006/relationships/image" Target="../media/image1.emf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3.xml"/><Relationship Id="rId4" Type="http://schemas.openxmlformats.org/officeDocument/2006/relationships/image" Target="../media/image1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4.xml"/><Relationship Id="rId4" Type="http://schemas.openxmlformats.org/officeDocument/2006/relationships/image" Target="../media/image1.e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5.xml"/><Relationship Id="rId4" Type="http://schemas.openxmlformats.org/officeDocument/2006/relationships/image" Target="../media/image1.emf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6.xml"/><Relationship Id="rId4" Type="http://schemas.openxmlformats.org/officeDocument/2006/relationships/image" Target="../media/image1.e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7.xml"/><Relationship Id="rId4" Type="http://schemas.openxmlformats.org/officeDocument/2006/relationships/image" Target="../media/image1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8.xml"/><Relationship Id="rId4" Type="http://schemas.openxmlformats.org/officeDocument/2006/relationships/image" Target="../media/image1.emf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9.xml"/><Relationship Id="rId4" Type="http://schemas.openxmlformats.org/officeDocument/2006/relationships/image" Target="../media/image1.emf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0.xml"/><Relationship Id="rId4" Type="http://schemas.openxmlformats.org/officeDocument/2006/relationships/image" Target="../media/image1.emf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1.xml"/><Relationship Id="rId4" Type="http://schemas.openxmlformats.org/officeDocument/2006/relationships/image" Target="../media/image1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5" Type="http://schemas.openxmlformats.org/officeDocument/2006/relationships/image" Target="../media/image2.svg"/><Relationship Id="rId4" Type="http://schemas.openxmlformats.org/officeDocument/2006/relationships/image" Target="../media/image1.emf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2.xml"/><Relationship Id="rId4" Type="http://schemas.openxmlformats.org/officeDocument/2006/relationships/image" Target="../media/image1.emf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3.xml"/><Relationship Id="rId4" Type="http://schemas.openxmlformats.org/officeDocument/2006/relationships/image" Target="../media/image1.emf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4.xml"/><Relationship Id="rId4" Type="http://schemas.openxmlformats.org/officeDocument/2006/relationships/image" Target="../media/image1.emf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5.xml"/><Relationship Id="rId4" Type="http://schemas.openxmlformats.org/officeDocument/2006/relationships/image" Target="../media/image1.emf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6.xml"/><Relationship Id="rId4" Type="http://schemas.openxmlformats.org/officeDocument/2006/relationships/image" Target="../media/image1.emf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7.xml"/><Relationship Id="rId4" Type="http://schemas.openxmlformats.org/officeDocument/2006/relationships/image" Target="../media/image1.emf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8.xml"/><Relationship Id="rId4" Type="http://schemas.openxmlformats.org/officeDocument/2006/relationships/image" Target="../media/image1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4" Type="http://schemas.openxmlformats.org/officeDocument/2006/relationships/image" Target="../media/image1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4" Type="http://schemas.openxmlformats.org/officeDocument/2006/relationships/image" Target="../media/image1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4" Type="http://schemas.openxmlformats.org/officeDocument/2006/relationships/image" Target="../media/image1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4" Type="http://schemas.openxmlformats.org/officeDocument/2006/relationships/image" Target="../media/image1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Relationship Id="rId4" Type="http://schemas.openxmlformats.org/officeDocument/2006/relationships/image" Target="../media/image1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Relationship Id="rId4" Type="http://schemas.openxmlformats.org/officeDocument/2006/relationships/image" Target="../media/image1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Relationship Id="rId4" Type="http://schemas.openxmlformats.org/officeDocument/2006/relationships/image" Target="../media/image1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out picture,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 hidden="1">
            <a:extLst>
              <a:ext uri="{FF2B5EF4-FFF2-40B4-BE49-F238E27FC236}">
                <a16:creationId xmlns:a16="http://schemas.microsoft.com/office/drawing/2014/main" id="{16752D80-65D7-41FB-9C4B-3947D0C436D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43079677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5" name="Objekt 4" hidden="1">
                        <a:extLst>
                          <a:ext uri="{FF2B5EF4-FFF2-40B4-BE49-F238E27FC236}">
                            <a16:creationId xmlns:a16="http://schemas.microsoft.com/office/drawing/2014/main" id="{16752D80-65D7-41FB-9C4B-3947D0C436D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hteck 3">
            <a:extLst>
              <a:ext uri="{FF2B5EF4-FFF2-40B4-BE49-F238E27FC236}">
                <a16:creationId xmlns:a16="http://schemas.microsoft.com/office/drawing/2014/main" id="{89F91883-D766-4AAC-90B7-69A91534ED46}"/>
              </a:ext>
            </a:extLst>
          </p:cNvPr>
          <p:cNvSpPr/>
          <p:nvPr userDrawn="1"/>
        </p:nvSpPr>
        <p:spPr>
          <a:xfrm>
            <a:off x="0" y="0"/>
            <a:ext cx="9144000" cy="5145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44000" rIns="180000" bIns="144000" rtlCol="0" anchor="t"/>
          <a:lstStyle/>
          <a:p>
            <a:pPr algn="l"/>
            <a:endParaRPr lang="en-US" sz="1200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300038" y="792000"/>
            <a:ext cx="6858000" cy="1731243"/>
          </a:xfrm>
        </p:spPr>
        <p:txBody>
          <a:bodyPr vert="horz" anchor="t">
            <a:spAutoFit/>
          </a:bodyPr>
          <a:lstStyle>
            <a:lvl1pPr algn="l" rtl="0">
              <a:lnSpc>
                <a:spcPts val="4500"/>
              </a:lnSpc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US" dirty="0" err="1"/>
              <a:t>PrEsentation</a:t>
            </a:r>
            <a:r>
              <a:rPr lang="en-US" dirty="0"/>
              <a:t> title, Segoe UI, 45pt, </a:t>
            </a:r>
            <a:br>
              <a:rPr lang="en-US" dirty="0"/>
            </a:br>
            <a:r>
              <a:rPr lang="en-US" dirty="0"/>
              <a:t>max. three Lines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300038" y="2711435"/>
            <a:ext cx="2057681" cy="242122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txBody>
          <a:bodyPr wrap="none" lIns="198000" tIns="21600" rIns="198000" bIns="21600" anchor="ctr">
            <a:spAutoFit/>
          </a:bodyPr>
          <a:lstStyle>
            <a:lvl1pPr marL="0" indent="0" algn="l" rtl="0">
              <a:buNone/>
              <a:defRPr sz="800" cap="all" baseline="0">
                <a:solidFill>
                  <a:schemeClr val="accent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Name surname, TT Month YYYY</a:t>
            </a:r>
          </a:p>
        </p:txBody>
      </p:sp>
      <p:sp>
        <p:nvSpPr>
          <p:cNvPr id="12" name="Grafik 8">
            <a:extLst>
              <a:ext uri="{FF2B5EF4-FFF2-40B4-BE49-F238E27FC236}">
                <a16:creationId xmlns:a16="http://schemas.microsoft.com/office/drawing/2014/main" id="{D74BD4FA-483E-40DF-8079-45B5BE2F7DF2}"/>
              </a:ext>
            </a:extLst>
          </p:cNvPr>
          <p:cNvSpPr/>
          <p:nvPr userDrawn="1"/>
        </p:nvSpPr>
        <p:spPr bwMode="gray">
          <a:xfrm>
            <a:off x="8020050" y="4381363"/>
            <a:ext cx="822325" cy="458501"/>
          </a:xfrm>
          <a:custGeom>
            <a:avLst/>
            <a:gdLst>
              <a:gd name="connsiteX0" fmla="*/ 363160 w 726376"/>
              <a:gd name="connsiteY0" fmla="*/ -28 h 405003"/>
              <a:gd name="connsiteX1" fmla="*/ 726348 w 726376"/>
              <a:gd name="connsiteY1" fmla="*/ 202473 h 405003"/>
              <a:gd name="connsiteX2" fmla="*/ 363160 w 726376"/>
              <a:gd name="connsiteY2" fmla="*/ 404975 h 405003"/>
              <a:gd name="connsiteX3" fmla="*/ -28 w 726376"/>
              <a:gd name="connsiteY3" fmla="*/ 202473 h 405003"/>
              <a:gd name="connsiteX4" fmla="*/ 363160 w 726376"/>
              <a:gd name="connsiteY4" fmla="*/ -28 h 405003"/>
              <a:gd name="connsiteX5" fmla="*/ 363160 w 726376"/>
              <a:gd name="connsiteY5" fmla="*/ 18164 h 405003"/>
              <a:gd name="connsiteX6" fmla="*/ 18355 w 726376"/>
              <a:gd name="connsiteY6" fmla="*/ 202473 h 405003"/>
              <a:gd name="connsiteX7" fmla="*/ 363160 w 726376"/>
              <a:gd name="connsiteY7" fmla="*/ 386496 h 405003"/>
              <a:gd name="connsiteX8" fmla="*/ 708060 w 726376"/>
              <a:gd name="connsiteY8" fmla="*/ 202473 h 405003"/>
              <a:gd name="connsiteX9" fmla="*/ 363160 w 726376"/>
              <a:gd name="connsiteY9" fmla="*/ 18164 h 405003"/>
              <a:gd name="connsiteX10" fmla="*/ 299342 w 726376"/>
              <a:gd name="connsiteY10" fmla="*/ 221904 h 405003"/>
              <a:gd name="connsiteX11" fmla="*/ 227905 w 726376"/>
              <a:gd name="connsiteY11" fmla="*/ 221904 h 405003"/>
              <a:gd name="connsiteX12" fmla="*/ 249312 w 726376"/>
              <a:gd name="connsiteY12" fmla="*/ 247725 h 405003"/>
              <a:gd name="connsiteX13" fmla="*/ 253813 w 726376"/>
              <a:gd name="connsiteY13" fmla="*/ 247717 h 405003"/>
              <a:gd name="connsiteX14" fmla="*/ 274292 w 726376"/>
              <a:gd name="connsiteY14" fmla="*/ 235239 h 405003"/>
              <a:gd name="connsiteX15" fmla="*/ 297723 w 726376"/>
              <a:gd name="connsiteY15" fmla="*/ 235239 h 405003"/>
              <a:gd name="connsiteX16" fmla="*/ 252860 w 726376"/>
              <a:gd name="connsiteY16" fmla="*/ 266386 h 405003"/>
              <a:gd name="connsiteX17" fmla="*/ 203521 w 726376"/>
              <a:gd name="connsiteY17" fmla="*/ 215522 h 405003"/>
              <a:gd name="connsiteX18" fmla="*/ 249354 w 726376"/>
              <a:gd name="connsiteY18" fmla="*/ 164528 h 405003"/>
              <a:gd name="connsiteX19" fmla="*/ 252860 w 726376"/>
              <a:gd name="connsiteY19" fmla="*/ 164468 h 405003"/>
              <a:gd name="connsiteX20" fmla="*/ 299342 w 726376"/>
              <a:gd name="connsiteY20" fmla="*/ 221904 h 405003"/>
              <a:gd name="connsiteX21" fmla="*/ 251717 w 726376"/>
              <a:gd name="connsiteY21" fmla="*/ 182756 h 405003"/>
              <a:gd name="connsiteX22" fmla="*/ 228115 w 726376"/>
              <a:gd name="connsiteY22" fmla="*/ 204453 h 405003"/>
              <a:gd name="connsiteX23" fmla="*/ 228095 w 726376"/>
              <a:gd name="connsiteY23" fmla="*/ 205331 h 405003"/>
              <a:gd name="connsiteX24" fmla="*/ 274482 w 726376"/>
              <a:gd name="connsiteY24" fmla="*/ 205331 h 405003"/>
              <a:gd name="connsiteX25" fmla="*/ 251622 w 726376"/>
              <a:gd name="connsiteY25" fmla="*/ 182756 h 405003"/>
              <a:gd name="connsiteX26" fmla="*/ 608905 w 726376"/>
              <a:gd name="connsiteY26" fmla="*/ 221904 h 405003"/>
              <a:gd name="connsiteX27" fmla="*/ 537467 w 726376"/>
              <a:gd name="connsiteY27" fmla="*/ 221904 h 405003"/>
              <a:gd name="connsiteX28" fmla="*/ 558921 w 726376"/>
              <a:gd name="connsiteY28" fmla="*/ 247687 h 405003"/>
              <a:gd name="connsiteX29" fmla="*/ 562899 w 726376"/>
              <a:gd name="connsiteY29" fmla="*/ 247717 h 405003"/>
              <a:gd name="connsiteX30" fmla="*/ 583378 w 726376"/>
              <a:gd name="connsiteY30" fmla="*/ 235239 h 405003"/>
              <a:gd name="connsiteX31" fmla="*/ 606809 w 726376"/>
              <a:gd name="connsiteY31" fmla="*/ 235239 h 405003"/>
              <a:gd name="connsiteX32" fmla="*/ 562042 w 726376"/>
              <a:gd name="connsiteY32" fmla="*/ 266386 h 405003"/>
              <a:gd name="connsiteX33" fmla="*/ 512454 w 726376"/>
              <a:gd name="connsiteY33" fmla="*/ 220809 h 405003"/>
              <a:gd name="connsiteX34" fmla="*/ 512512 w 726376"/>
              <a:gd name="connsiteY34" fmla="*/ 215713 h 405003"/>
              <a:gd name="connsiteX35" fmla="*/ 558342 w 726376"/>
              <a:gd name="connsiteY35" fmla="*/ 164717 h 405003"/>
              <a:gd name="connsiteX36" fmla="*/ 561947 w 726376"/>
              <a:gd name="connsiteY36" fmla="*/ 164659 h 405003"/>
              <a:gd name="connsiteX37" fmla="*/ 608810 w 726376"/>
              <a:gd name="connsiteY37" fmla="*/ 221904 h 405003"/>
              <a:gd name="connsiteX38" fmla="*/ 561280 w 726376"/>
              <a:gd name="connsiteY38" fmla="*/ 182756 h 405003"/>
              <a:gd name="connsiteX39" fmla="*/ 537582 w 726376"/>
              <a:gd name="connsiteY39" fmla="*/ 204548 h 405003"/>
              <a:gd name="connsiteX40" fmla="*/ 537563 w 726376"/>
              <a:gd name="connsiteY40" fmla="*/ 205331 h 405003"/>
              <a:gd name="connsiteX41" fmla="*/ 584045 w 726376"/>
              <a:gd name="connsiteY41" fmla="*/ 205331 h 405003"/>
              <a:gd name="connsiteX42" fmla="*/ 561185 w 726376"/>
              <a:gd name="connsiteY42" fmla="*/ 182756 h 405003"/>
              <a:gd name="connsiteX43" fmla="*/ 77981 w 726376"/>
              <a:gd name="connsiteY43" fmla="*/ 263338 h 405003"/>
              <a:gd name="connsiteX44" fmla="*/ 104461 w 726376"/>
              <a:gd name="connsiteY44" fmla="*/ 263338 h 405003"/>
              <a:gd name="connsiteX45" fmla="*/ 104461 w 726376"/>
              <a:gd name="connsiteY45" fmla="*/ 206188 h 405003"/>
              <a:gd name="connsiteX46" fmla="*/ 161611 w 726376"/>
              <a:gd name="connsiteY46" fmla="*/ 206188 h 405003"/>
              <a:gd name="connsiteX47" fmla="*/ 161611 w 726376"/>
              <a:gd name="connsiteY47" fmla="*/ 263338 h 405003"/>
              <a:gd name="connsiteX48" fmla="*/ 188186 w 726376"/>
              <a:gd name="connsiteY48" fmla="*/ 263338 h 405003"/>
              <a:gd name="connsiteX49" fmla="*/ 188186 w 726376"/>
              <a:gd name="connsiteY49" fmla="*/ 129988 h 405003"/>
              <a:gd name="connsiteX50" fmla="*/ 161801 w 726376"/>
              <a:gd name="connsiteY50" fmla="*/ 129988 h 405003"/>
              <a:gd name="connsiteX51" fmla="*/ 161801 w 726376"/>
              <a:gd name="connsiteY51" fmla="*/ 184757 h 405003"/>
              <a:gd name="connsiteX52" fmla="*/ 104651 w 726376"/>
              <a:gd name="connsiteY52" fmla="*/ 184757 h 405003"/>
              <a:gd name="connsiteX53" fmla="*/ 104651 w 726376"/>
              <a:gd name="connsiteY53" fmla="*/ 129988 h 405003"/>
              <a:gd name="connsiteX54" fmla="*/ 77981 w 726376"/>
              <a:gd name="connsiteY54" fmla="*/ 129988 h 405003"/>
              <a:gd name="connsiteX55" fmla="*/ 314011 w 726376"/>
              <a:gd name="connsiteY55" fmla="*/ 263338 h 405003"/>
              <a:gd name="connsiteX56" fmla="*/ 338966 w 726376"/>
              <a:gd name="connsiteY56" fmla="*/ 263338 h 405003"/>
              <a:gd name="connsiteX57" fmla="*/ 338966 w 726376"/>
              <a:gd name="connsiteY57" fmla="*/ 211522 h 405003"/>
              <a:gd name="connsiteX58" fmla="*/ 360302 w 726376"/>
              <a:gd name="connsiteY58" fmla="*/ 183804 h 405003"/>
              <a:gd name="connsiteX59" fmla="*/ 378114 w 726376"/>
              <a:gd name="connsiteY59" fmla="*/ 207521 h 405003"/>
              <a:gd name="connsiteX60" fmla="*/ 378114 w 726376"/>
              <a:gd name="connsiteY60" fmla="*/ 263338 h 405003"/>
              <a:gd name="connsiteX61" fmla="*/ 403070 w 726376"/>
              <a:gd name="connsiteY61" fmla="*/ 263338 h 405003"/>
              <a:gd name="connsiteX62" fmla="*/ 403070 w 726376"/>
              <a:gd name="connsiteY62" fmla="*/ 204283 h 405003"/>
              <a:gd name="connsiteX63" fmla="*/ 367732 w 726376"/>
              <a:gd name="connsiteY63" fmla="*/ 164468 h 405003"/>
              <a:gd name="connsiteX64" fmla="*/ 338204 w 726376"/>
              <a:gd name="connsiteY64" fmla="*/ 180566 h 405003"/>
              <a:gd name="connsiteX65" fmla="*/ 337633 w 726376"/>
              <a:gd name="connsiteY65" fmla="*/ 180566 h 405003"/>
              <a:gd name="connsiteX66" fmla="*/ 337633 w 726376"/>
              <a:gd name="connsiteY66" fmla="*/ 167135 h 405003"/>
              <a:gd name="connsiteX67" fmla="*/ 314011 w 726376"/>
              <a:gd name="connsiteY67" fmla="*/ 167135 h 405003"/>
              <a:gd name="connsiteX68" fmla="*/ 424406 w 726376"/>
              <a:gd name="connsiteY68" fmla="*/ 263338 h 405003"/>
              <a:gd name="connsiteX69" fmla="*/ 449361 w 726376"/>
              <a:gd name="connsiteY69" fmla="*/ 263338 h 405003"/>
              <a:gd name="connsiteX70" fmla="*/ 449361 w 726376"/>
              <a:gd name="connsiteY70" fmla="*/ 211427 h 405003"/>
              <a:gd name="connsiteX71" fmla="*/ 486128 w 726376"/>
              <a:gd name="connsiteY71" fmla="*/ 263338 h 405003"/>
              <a:gd name="connsiteX72" fmla="*/ 517179 w 726376"/>
              <a:gd name="connsiteY72" fmla="*/ 263338 h 405003"/>
              <a:gd name="connsiteX73" fmla="*/ 476603 w 726376"/>
              <a:gd name="connsiteY73" fmla="*/ 209141 h 405003"/>
              <a:gd name="connsiteX74" fmla="*/ 512607 w 726376"/>
              <a:gd name="connsiteY74" fmla="*/ 166754 h 405003"/>
              <a:gd name="connsiteX75" fmla="*/ 482413 w 726376"/>
              <a:gd name="connsiteY75" fmla="*/ 166754 h 405003"/>
              <a:gd name="connsiteX76" fmla="*/ 448980 w 726376"/>
              <a:gd name="connsiteY76" fmla="*/ 208379 h 405003"/>
              <a:gd name="connsiteX77" fmla="*/ 448980 w 726376"/>
              <a:gd name="connsiteY77" fmla="*/ 129988 h 405003"/>
              <a:gd name="connsiteX78" fmla="*/ 424406 w 726376"/>
              <a:gd name="connsiteY78" fmla="*/ 129988 h 405003"/>
              <a:gd name="connsiteX79" fmla="*/ 623478 w 726376"/>
              <a:gd name="connsiteY79" fmla="*/ 263338 h 405003"/>
              <a:gd name="connsiteX80" fmla="*/ 648434 w 726376"/>
              <a:gd name="connsiteY80" fmla="*/ 263338 h 405003"/>
              <a:gd name="connsiteX81" fmla="*/ 648434 w 726376"/>
              <a:gd name="connsiteY81" fmla="*/ 129988 h 405003"/>
              <a:gd name="connsiteX82" fmla="*/ 623478 w 726376"/>
              <a:gd name="connsiteY82" fmla="*/ 129988 h 405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726376" h="405003">
                <a:moveTo>
                  <a:pt x="363160" y="-28"/>
                </a:moveTo>
                <a:cubicBezTo>
                  <a:pt x="563185" y="-28"/>
                  <a:pt x="726348" y="90650"/>
                  <a:pt x="726348" y="202473"/>
                </a:cubicBezTo>
                <a:cubicBezTo>
                  <a:pt x="726348" y="314297"/>
                  <a:pt x="563661" y="404975"/>
                  <a:pt x="363160" y="404975"/>
                </a:cubicBezTo>
                <a:cubicBezTo>
                  <a:pt x="162659" y="404975"/>
                  <a:pt x="-28" y="314201"/>
                  <a:pt x="-28" y="202473"/>
                </a:cubicBezTo>
                <a:cubicBezTo>
                  <a:pt x="-28" y="90745"/>
                  <a:pt x="162659" y="-28"/>
                  <a:pt x="363160" y="-28"/>
                </a:cubicBezTo>
                <a:close/>
                <a:moveTo>
                  <a:pt x="363160" y="18164"/>
                </a:moveTo>
                <a:cubicBezTo>
                  <a:pt x="172660" y="18164"/>
                  <a:pt x="18355" y="100841"/>
                  <a:pt x="18355" y="202473"/>
                </a:cubicBezTo>
                <a:cubicBezTo>
                  <a:pt x="18355" y="304105"/>
                  <a:pt x="172850" y="386496"/>
                  <a:pt x="363160" y="386496"/>
                </a:cubicBezTo>
                <a:cubicBezTo>
                  <a:pt x="553469" y="386496"/>
                  <a:pt x="708060" y="304010"/>
                  <a:pt x="708060" y="202473"/>
                </a:cubicBezTo>
                <a:cubicBezTo>
                  <a:pt x="708060" y="100937"/>
                  <a:pt x="553469" y="18164"/>
                  <a:pt x="363160" y="18164"/>
                </a:cubicBezTo>
                <a:close/>
                <a:moveTo>
                  <a:pt x="299342" y="221904"/>
                </a:moveTo>
                <a:lnTo>
                  <a:pt x="227905" y="221904"/>
                </a:lnTo>
                <a:cubicBezTo>
                  <a:pt x="226687" y="234946"/>
                  <a:pt x="236271" y="246506"/>
                  <a:pt x="249312" y="247725"/>
                </a:cubicBezTo>
                <a:cubicBezTo>
                  <a:pt x="250810" y="247865"/>
                  <a:pt x="252317" y="247863"/>
                  <a:pt x="253813" y="247717"/>
                </a:cubicBezTo>
                <a:cubicBezTo>
                  <a:pt x="262601" y="248347"/>
                  <a:pt x="270823" y="243338"/>
                  <a:pt x="274292" y="235239"/>
                </a:cubicBezTo>
                <a:lnTo>
                  <a:pt x="297723" y="235239"/>
                </a:lnTo>
                <a:cubicBezTo>
                  <a:pt x="292208" y="255062"/>
                  <a:pt x="273360" y="268147"/>
                  <a:pt x="252860" y="266386"/>
                </a:cubicBezTo>
                <a:cubicBezTo>
                  <a:pt x="222380" y="266386"/>
                  <a:pt x="203521" y="245431"/>
                  <a:pt x="203521" y="215522"/>
                </a:cubicBezTo>
                <a:cubicBezTo>
                  <a:pt x="202096" y="188785"/>
                  <a:pt x="222616" y="165953"/>
                  <a:pt x="249354" y="164528"/>
                </a:cubicBezTo>
                <a:cubicBezTo>
                  <a:pt x="250522" y="164467"/>
                  <a:pt x="251691" y="164446"/>
                  <a:pt x="252860" y="164468"/>
                </a:cubicBezTo>
                <a:cubicBezTo>
                  <a:pt x="285341" y="164468"/>
                  <a:pt x="301438" y="192186"/>
                  <a:pt x="299342" y="221904"/>
                </a:cubicBezTo>
                <a:close/>
                <a:moveTo>
                  <a:pt x="251717" y="182756"/>
                </a:moveTo>
                <a:cubicBezTo>
                  <a:pt x="239208" y="182231"/>
                  <a:pt x="228641" y="191944"/>
                  <a:pt x="228115" y="204453"/>
                </a:cubicBezTo>
                <a:cubicBezTo>
                  <a:pt x="228103" y="204746"/>
                  <a:pt x="228096" y="205038"/>
                  <a:pt x="228095" y="205331"/>
                </a:cubicBezTo>
                <a:lnTo>
                  <a:pt x="274482" y="205331"/>
                </a:lnTo>
                <a:cubicBezTo>
                  <a:pt x="272863" y="191805"/>
                  <a:pt x="266957" y="182756"/>
                  <a:pt x="251622" y="182756"/>
                </a:cubicBezTo>
                <a:close/>
                <a:moveTo>
                  <a:pt x="608905" y="221904"/>
                </a:moveTo>
                <a:lnTo>
                  <a:pt x="537467" y="221904"/>
                </a:lnTo>
                <a:cubicBezTo>
                  <a:pt x="536272" y="234949"/>
                  <a:pt x="545877" y="246492"/>
                  <a:pt x="558921" y="247687"/>
                </a:cubicBezTo>
                <a:cubicBezTo>
                  <a:pt x="560244" y="247808"/>
                  <a:pt x="561574" y="247819"/>
                  <a:pt x="562899" y="247717"/>
                </a:cubicBezTo>
                <a:cubicBezTo>
                  <a:pt x="571687" y="248347"/>
                  <a:pt x="579909" y="243338"/>
                  <a:pt x="583378" y="235239"/>
                </a:cubicBezTo>
                <a:lnTo>
                  <a:pt x="606809" y="235239"/>
                </a:lnTo>
                <a:cubicBezTo>
                  <a:pt x="601334" y="255046"/>
                  <a:pt x="582518" y="268138"/>
                  <a:pt x="562042" y="266386"/>
                </a:cubicBezTo>
                <a:cubicBezTo>
                  <a:pt x="535762" y="267494"/>
                  <a:pt x="513562" y="247087"/>
                  <a:pt x="512454" y="220809"/>
                </a:cubicBezTo>
                <a:cubicBezTo>
                  <a:pt x="512382" y="219110"/>
                  <a:pt x="512401" y="217409"/>
                  <a:pt x="512512" y="215713"/>
                </a:cubicBezTo>
                <a:cubicBezTo>
                  <a:pt x="511086" y="188975"/>
                  <a:pt x="531605" y="166143"/>
                  <a:pt x="558342" y="164717"/>
                </a:cubicBezTo>
                <a:cubicBezTo>
                  <a:pt x="559543" y="164653"/>
                  <a:pt x="560746" y="164633"/>
                  <a:pt x="561947" y="164659"/>
                </a:cubicBezTo>
                <a:cubicBezTo>
                  <a:pt x="594808" y="164468"/>
                  <a:pt x="610715" y="192186"/>
                  <a:pt x="608810" y="221904"/>
                </a:cubicBezTo>
                <a:close/>
                <a:moveTo>
                  <a:pt x="561280" y="182756"/>
                </a:moveTo>
                <a:cubicBezTo>
                  <a:pt x="548718" y="182230"/>
                  <a:pt x="538108" y="191986"/>
                  <a:pt x="537582" y="204548"/>
                </a:cubicBezTo>
                <a:cubicBezTo>
                  <a:pt x="537571" y="204809"/>
                  <a:pt x="537565" y="205070"/>
                  <a:pt x="537563" y="205331"/>
                </a:cubicBezTo>
                <a:lnTo>
                  <a:pt x="584045" y="205331"/>
                </a:lnTo>
                <a:cubicBezTo>
                  <a:pt x="582140" y="191805"/>
                  <a:pt x="576425" y="182756"/>
                  <a:pt x="561185" y="182756"/>
                </a:cubicBezTo>
                <a:close/>
                <a:moveTo>
                  <a:pt x="77981" y="263338"/>
                </a:moveTo>
                <a:lnTo>
                  <a:pt x="104461" y="263338"/>
                </a:lnTo>
                <a:lnTo>
                  <a:pt x="104461" y="206188"/>
                </a:lnTo>
                <a:lnTo>
                  <a:pt x="161611" y="206188"/>
                </a:lnTo>
                <a:lnTo>
                  <a:pt x="161611" y="263338"/>
                </a:lnTo>
                <a:lnTo>
                  <a:pt x="188186" y="263338"/>
                </a:lnTo>
                <a:lnTo>
                  <a:pt x="188186" y="129988"/>
                </a:lnTo>
                <a:lnTo>
                  <a:pt x="161801" y="129988"/>
                </a:lnTo>
                <a:lnTo>
                  <a:pt x="161801" y="184757"/>
                </a:lnTo>
                <a:lnTo>
                  <a:pt x="104651" y="184757"/>
                </a:lnTo>
                <a:lnTo>
                  <a:pt x="104651" y="129988"/>
                </a:lnTo>
                <a:lnTo>
                  <a:pt x="77981" y="129988"/>
                </a:lnTo>
                <a:close/>
                <a:moveTo>
                  <a:pt x="314011" y="263338"/>
                </a:moveTo>
                <a:lnTo>
                  <a:pt x="338966" y="263338"/>
                </a:lnTo>
                <a:lnTo>
                  <a:pt x="338966" y="211522"/>
                </a:lnTo>
                <a:cubicBezTo>
                  <a:pt x="338966" y="191805"/>
                  <a:pt x="345824" y="183804"/>
                  <a:pt x="360302" y="183804"/>
                </a:cubicBezTo>
                <a:cubicBezTo>
                  <a:pt x="372590" y="183804"/>
                  <a:pt x="378114" y="191710"/>
                  <a:pt x="378114" y="207521"/>
                </a:cubicBezTo>
                <a:lnTo>
                  <a:pt x="378114" y="263338"/>
                </a:lnTo>
                <a:lnTo>
                  <a:pt x="403070" y="263338"/>
                </a:lnTo>
                <a:lnTo>
                  <a:pt x="403070" y="204283"/>
                </a:lnTo>
                <a:cubicBezTo>
                  <a:pt x="403070" y="180375"/>
                  <a:pt x="396021" y="164468"/>
                  <a:pt x="367732" y="164468"/>
                </a:cubicBezTo>
                <a:cubicBezTo>
                  <a:pt x="355758" y="164326"/>
                  <a:pt x="344573" y="170424"/>
                  <a:pt x="338204" y="180566"/>
                </a:cubicBezTo>
                <a:lnTo>
                  <a:pt x="337633" y="180566"/>
                </a:lnTo>
                <a:lnTo>
                  <a:pt x="337633" y="167135"/>
                </a:lnTo>
                <a:lnTo>
                  <a:pt x="314011" y="167135"/>
                </a:lnTo>
                <a:close/>
                <a:moveTo>
                  <a:pt x="424406" y="263338"/>
                </a:moveTo>
                <a:lnTo>
                  <a:pt x="449361" y="263338"/>
                </a:lnTo>
                <a:lnTo>
                  <a:pt x="449361" y="211427"/>
                </a:lnTo>
                <a:lnTo>
                  <a:pt x="486128" y="263338"/>
                </a:lnTo>
                <a:lnTo>
                  <a:pt x="517179" y="263338"/>
                </a:lnTo>
                <a:lnTo>
                  <a:pt x="476603" y="209141"/>
                </a:lnTo>
                <a:lnTo>
                  <a:pt x="512607" y="166754"/>
                </a:lnTo>
                <a:lnTo>
                  <a:pt x="482413" y="166754"/>
                </a:lnTo>
                <a:lnTo>
                  <a:pt x="448980" y="208379"/>
                </a:lnTo>
                <a:lnTo>
                  <a:pt x="448980" y="129988"/>
                </a:lnTo>
                <a:lnTo>
                  <a:pt x="424406" y="129988"/>
                </a:lnTo>
                <a:close/>
                <a:moveTo>
                  <a:pt x="623478" y="263338"/>
                </a:moveTo>
                <a:lnTo>
                  <a:pt x="648434" y="263338"/>
                </a:lnTo>
                <a:lnTo>
                  <a:pt x="648434" y="129988"/>
                </a:lnTo>
                <a:lnTo>
                  <a:pt x="623478" y="12998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3882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 hidden="1">
            <a:extLst>
              <a:ext uri="{FF2B5EF4-FFF2-40B4-BE49-F238E27FC236}">
                <a16:creationId xmlns:a16="http://schemas.microsoft.com/office/drawing/2014/main" id="{1ABC2A01-E2BE-4156-8757-2C2BD7738EA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5916884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2D39AB3A-BB42-4127-A080-2F2121576D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 rtl="0">
              <a:defRPr/>
            </a:lvl1pPr>
          </a:lstStyle>
          <a:p>
            <a:r>
              <a:rPr lang="en-US" dirty="0"/>
              <a:t>Slide Title, Segoe UI, 24pt</a:t>
            </a:r>
            <a:br>
              <a:rPr lang="en-US" dirty="0"/>
            </a:br>
            <a:r>
              <a:rPr lang="en-US" dirty="0"/>
              <a:t>Max. 2 Lines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E7859EA-314D-49E2-A15A-FC28AC31BCE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rtl="0">
              <a:defRPr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5EF0FD3-B6E1-4E0A-B30D-B364E5C00D7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rtl="0">
              <a:defRPr/>
            </a:lvl1pPr>
          </a:lstStyle>
          <a:p>
            <a:fld id="{54413C03-D129-4B04-B289-283874789DC0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F9007340-05A2-41EA-A606-71FD79D2BC7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00038" y="1492250"/>
            <a:ext cx="7091362" cy="188321"/>
          </a:xfrm>
        </p:spPr>
        <p:txBody>
          <a:bodyPr>
            <a:noAutofit/>
          </a:bodyPr>
          <a:lstStyle>
            <a:lvl1pPr marL="0" indent="0" rtl="0">
              <a:buNone/>
              <a:defRPr b="1">
                <a:solidFill>
                  <a:schemeClr val="accent1"/>
                </a:solidFill>
                <a:latin typeface="+mj-lt"/>
                <a:ea typeface="GT Flexa Bl" pitchFamily="2" charset="0"/>
                <a:cs typeface="GT Flexa Bl" pitchFamily="2" charset="0"/>
              </a:defRPr>
            </a:lvl1pPr>
          </a:lstStyle>
          <a:p>
            <a:pPr lvl="0"/>
            <a:r>
              <a:rPr lang="en-US" dirty="0"/>
              <a:t>Subtitle, Segoe UI, 12pt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E7EFB9F6-5AEB-4EF1-B28C-A7BCCA8417E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1832971"/>
            <a:ext cx="7091362" cy="2539005"/>
          </a:xfrm>
        </p:spPr>
        <p:txBody>
          <a:bodyPr/>
          <a:lstStyle>
            <a:lvl1pPr marL="162000" indent="-162000" rtl="0">
              <a:buFont typeface="Wingdings" panose="05000000000000000000" pitchFamily="2" charset="2"/>
              <a:buChar char="§"/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</a:lstStyle>
          <a:p>
            <a:pPr lvl="0"/>
            <a:r>
              <a:rPr lang="en-US" dirty="0"/>
              <a:t>First Level, Segoe UI, 12pt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70872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 column + takea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 hidden="1">
            <a:extLst>
              <a:ext uri="{FF2B5EF4-FFF2-40B4-BE49-F238E27FC236}">
                <a16:creationId xmlns:a16="http://schemas.microsoft.com/office/drawing/2014/main" id="{1ABC2A01-E2BE-4156-8757-2C2BD7738EA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5916884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6" name="Objekt 5" hidden="1">
                        <a:extLst>
                          <a:ext uri="{FF2B5EF4-FFF2-40B4-BE49-F238E27FC236}">
                            <a16:creationId xmlns:a16="http://schemas.microsoft.com/office/drawing/2014/main" id="{1ABC2A01-E2BE-4156-8757-2C2BD7738E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2D39AB3A-BB42-4127-A080-2F2121576D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 rtl="0">
              <a:defRPr/>
            </a:lvl1pPr>
          </a:lstStyle>
          <a:p>
            <a:r>
              <a:rPr lang="en-US" dirty="0"/>
              <a:t>Slide Title, Segoe UI, 24pt</a:t>
            </a:r>
            <a:br>
              <a:rPr lang="en-US" dirty="0"/>
            </a:br>
            <a:r>
              <a:rPr lang="en-US" dirty="0"/>
              <a:t>Max. 2 Lines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E7859EA-314D-49E2-A15A-FC28AC31BCE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rtl="0">
              <a:defRPr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5EF0FD3-B6E1-4E0A-B30D-B364E5C00D7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rtl="0">
              <a:defRPr/>
            </a:lvl1pPr>
          </a:lstStyle>
          <a:p>
            <a:fld id="{54413C03-D129-4B04-B289-283874789DC0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F9007340-05A2-41EA-A606-71FD79D2BC7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00038" y="1492250"/>
            <a:ext cx="7091362" cy="188321"/>
          </a:xfrm>
        </p:spPr>
        <p:txBody>
          <a:bodyPr>
            <a:noAutofit/>
          </a:bodyPr>
          <a:lstStyle>
            <a:lvl1pPr marL="0" indent="0" rtl="0">
              <a:buNone/>
              <a:defRPr b="1">
                <a:solidFill>
                  <a:schemeClr val="accent1"/>
                </a:solidFill>
                <a:latin typeface="+mj-lt"/>
                <a:ea typeface="GT Flexa Bl" pitchFamily="2" charset="0"/>
                <a:cs typeface="GT Flexa Bl" pitchFamily="2" charset="0"/>
              </a:defRPr>
            </a:lvl1pPr>
          </a:lstStyle>
          <a:p>
            <a:pPr lvl="0"/>
            <a:r>
              <a:rPr lang="en-US" dirty="0"/>
              <a:t>Subtitle, Segoe UI, 12pt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E7EFB9F6-5AEB-4EF1-B28C-A7BCCA8417E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1832972"/>
            <a:ext cx="7091362" cy="1970782"/>
          </a:xfrm>
        </p:spPr>
        <p:txBody>
          <a:bodyPr/>
          <a:lstStyle>
            <a:lvl1pPr marL="162000" indent="-162000" rtl="0">
              <a:buFont typeface="Wingdings" panose="05000000000000000000" pitchFamily="2" charset="2"/>
              <a:buChar char="§"/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</a:lstStyle>
          <a:p>
            <a:pPr lvl="0"/>
            <a:r>
              <a:rPr lang="en-US" dirty="0"/>
              <a:t>First Level, Segoe UI, 12pt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platzhalter 8">
            <a:extLst>
              <a:ext uri="{FF2B5EF4-FFF2-40B4-BE49-F238E27FC236}">
                <a16:creationId xmlns:a16="http://schemas.microsoft.com/office/drawing/2014/main" id="{29B3D45F-CB65-4EC2-8E9E-14963E866BD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0038" y="3961121"/>
            <a:ext cx="7091363" cy="410854"/>
          </a:xfrm>
          <a:solidFill>
            <a:schemeClr val="accent1"/>
          </a:solidFill>
        </p:spPr>
        <p:txBody>
          <a:bodyPr lIns="108000" tIns="108000" rIns="108000" bIns="108000" anchor="t">
            <a:spAutoFit/>
          </a:bodyPr>
          <a:lstStyle>
            <a:lvl1pPr marL="0" indent="0" rtl="0">
              <a:buFont typeface="Wingdings" panose="05000000000000000000" pitchFamily="2" charset="2"/>
              <a:buNone/>
              <a:defRPr b="1">
                <a:solidFill>
                  <a:schemeClr val="bg1"/>
                </a:solidFill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</a:lstStyle>
          <a:p>
            <a:pPr lvl="0"/>
            <a:r>
              <a:rPr lang="en-US" dirty="0"/>
              <a:t>Segoe UI, 12pt</a:t>
            </a:r>
          </a:p>
        </p:txBody>
      </p:sp>
    </p:spTree>
    <p:extLst>
      <p:ext uri="{BB962C8B-B14F-4D97-AF65-F5344CB8AC3E}">
        <p14:creationId xmlns:p14="http://schemas.microsoft.com/office/powerpoint/2010/main" val="9408435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 hidden="1">
            <a:extLst>
              <a:ext uri="{FF2B5EF4-FFF2-40B4-BE49-F238E27FC236}">
                <a16:creationId xmlns:a16="http://schemas.microsoft.com/office/drawing/2014/main" id="{1ABC2A01-E2BE-4156-8757-2C2BD7738EA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5916884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6" name="Objekt 5" hidden="1">
                        <a:extLst>
                          <a:ext uri="{FF2B5EF4-FFF2-40B4-BE49-F238E27FC236}">
                            <a16:creationId xmlns:a16="http://schemas.microsoft.com/office/drawing/2014/main" id="{1ABC2A01-E2BE-4156-8757-2C2BD7738E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2D39AB3A-BB42-4127-A080-2F2121576D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 rtl="0">
              <a:defRPr/>
            </a:lvl1pPr>
          </a:lstStyle>
          <a:p>
            <a:r>
              <a:rPr lang="en-US" dirty="0"/>
              <a:t>Slide Title, Segoe UI, 24pt</a:t>
            </a:r>
            <a:br>
              <a:rPr lang="en-US" dirty="0"/>
            </a:br>
            <a:r>
              <a:rPr lang="en-US" dirty="0"/>
              <a:t>Max. 2 Lines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E7859EA-314D-49E2-A15A-FC28AC31BCE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rtl="0">
              <a:defRPr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5EF0FD3-B6E1-4E0A-B30D-B364E5C00D7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rtl="0">
              <a:defRPr/>
            </a:lvl1pPr>
          </a:lstStyle>
          <a:p>
            <a:fld id="{54413C03-D129-4B04-B289-283874789DC0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3" name="Textplatzhalter 6">
            <a:extLst>
              <a:ext uri="{FF2B5EF4-FFF2-40B4-BE49-F238E27FC236}">
                <a16:creationId xmlns:a16="http://schemas.microsoft.com/office/drawing/2014/main" id="{B03FF0DB-D117-4244-8C04-65A78C6C239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00038" y="1492250"/>
            <a:ext cx="4195761" cy="188321"/>
          </a:xfrm>
        </p:spPr>
        <p:txBody>
          <a:bodyPr>
            <a:noAutofit/>
          </a:bodyPr>
          <a:lstStyle>
            <a:lvl1pPr marL="0" indent="0" rtl="0">
              <a:buNone/>
              <a:defRPr b="1">
                <a:solidFill>
                  <a:schemeClr val="accent1"/>
                </a:solidFill>
                <a:latin typeface="+mj-lt"/>
                <a:ea typeface="GT Flexa Bl" pitchFamily="2" charset="0"/>
                <a:cs typeface="GT Flexa Bl" pitchFamily="2" charset="0"/>
              </a:defRPr>
            </a:lvl1pPr>
          </a:lstStyle>
          <a:p>
            <a:pPr lvl="0"/>
            <a:r>
              <a:rPr lang="en-US" dirty="0"/>
              <a:t>Subtitle, Segoe UI, 12pt</a:t>
            </a:r>
          </a:p>
        </p:txBody>
      </p:sp>
      <p:sp>
        <p:nvSpPr>
          <p:cNvPr id="14" name="Textplatzhalter 8">
            <a:extLst>
              <a:ext uri="{FF2B5EF4-FFF2-40B4-BE49-F238E27FC236}">
                <a16:creationId xmlns:a16="http://schemas.microsoft.com/office/drawing/2014/main" id="{8FCEAD1E-2DB8-49B9-8161-5AACF6C88E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1832971"/>
            <a:ext cx="4195761" cy="2539005"/>
          </a:xfrm>
        </p:spPr>
        <p:txBody>
          <a:bodyPr/>
          <a:lstStyle>
            <a:lvl1pPr marL="162000" indent="-162000" rtl="0">
              <a:buFont typeface="Wingdings" panose="05000000000000000000" pitchFamily="2" charset="2"/>
              <a:buChar char="§"/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</a:lstStyle>
          <a:p>
            <a:pPr lvl="0"/>
            <a:r>
              <a:rPr lang="en-US" dirty="0"/>
              <a:t>First Level, Segoe UI, 12pt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platzhalter 6">
            <a:extLst>
              <a:ext uri="{FF2B5EF4-FFF2-40B4-BE49-F238E27FC236}">
                <a16:creationId xmlns:a16="http://schemas.microsoft.com/office/drawing/2014/main" id="{D23298E7-0DCA-4C23-86AE-8322680A083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48203" y="1492249"/>
            <a:ext cx="4195761" cy="188321"/>
          </a:xfrm>
        </p:spPr>
        <p:txBody>
          <a:bodyPr>
            <a:noAutofit/>
          </a:bodyPr>
          <a:lstStyle>
            <a:lvl1pPr marL="0" indent="0" rtl="0">
              <a:buNone/>
              <a:defRPr b="1">
                <a:solidFill>
                  <a:schemeClr val="accent1"/>
                </a:solidFill>
                <a:latin typeface="+mj-lt"/>
                <a:ea typeface="GT Flexa Bl" pitchFamily="2" charset="0"/>
                <a:cs typeface="GT Flexa Bl" pitchFamily="2" charset="0"/>
              </a:defRPr>
            </a:lvl1pPr>
          </a:lstStyle>
          <a:p>
            <a:pPr lvl="0"/>
            <a:r>
              <a:rPr lang="en-US" dirty="0"/>
              <a:t>Subtitle, Segoe UI, 12pt</a:t>
            </a:r>
          </a:p>
        </p:txBody>
      </p:sp>
      <p:sp>
        <p:nvSpPr>
          <p:cNvPr id="16" name="Textplatzhalter 8">
            <a:extLst>
              <a:ext uri="{FF2B5EF4-FFF2-40B4-BE49-F238E27FC236}">
                <a16:creationId xmlns:a16="http://schemas.microsoft.com/office/drawing/2014/main" id="{1DB0D858-D804-46BF-825E-5CF23063CF3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648203" y="1832970"/>
            <a:ext cx="4195761" cy="2539005"/>
          </a:xfrm>
        </p:spPr>
        <p:txBody>
          <a:bodyPr/>
          <a:lstStyle>
            <a:lvl1pPr marL="162000" indent="-162000" rtl="0">
              <a:buFont typeface="Wingdings" panose="05000000000000000000" pitchFamily="2" charset="2"/>
              <a:buChar char="§"/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</a:lstStyle>
          <a:p>
            <a:pPr lvl="0"/>
            <a:r>
              <a:rPr lang="en-US" dirty="0"/>
              <a:t>First Level, Segoe UI, 12pt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159133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 hidden="1">
            <a:extLst>
              <a:ext uri="{FF2B5EF4-FFF2-40B4-BE49-F238E27FC236}">
                <a16:creationId xmlns:a16="http://schemas.microsoft.com/office/drawing/2014/main" id="{1ABC2A01-E2BE-4156-8757-2C2BD7738EA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5916884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6" name="Objekt 5" hidden="1">
                        <a:extLst>
                          <a:ext uri="{FF2B5EF4-FFF2-40B4-BE49-F238E27FC236}">
                            <a16:creationId xmlns:a16="http://schemas.microsoft.com/office/drawing/2014/main" id="{1ABC2A01-E2BE-4156-8757-2C2BD7738E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2D39AB3A-BB42-4127-A080-2F2121576D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 rtl="0">
              <a:defRPr/>
            </a:lvl1pPr>
          </a:lstStyle>
          <a:p>
            <a:r>
              <a:rPr lang="en-US" dirty="0"/>
              <a:t>Slide Title, Segoe UI, 24pt</a:t>
            </a:r>
            <a:br>
              <a:rPr lang="en-US" dirty="0"/>
            </a:br>
            <a:r>
              <a:rPr lang="en-US" dirty="0"/>
              <a:t>Max. 2 Lines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E7859EA-314D-49E2-A15A-FC28AC31BCE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rtl="0">
              <a:defRPr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5EF0FD3-B6E1-4E0A-B30D-B364E5C00D7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rtl="0">
              <a:defRPr/>
            </a:lvl1pPr>
          </a:lstStyle>
          <a:p>
            <a:fld id="{54413C03-D129-4B04-B289-283874789DC0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7" name="Textplatzhalter 6">
            <a:extLst>
              <a:ext uri="{FF2B5EF4-FFF2-40B4-BE49-F238E27FC236}">
                <a16:creationId xmlns:a16="http://schemas.microsoft.com/office/drawing/2014/main" id="{E14F2DDF-7884-4DF0-87FA-85EFC7C54DE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00039" y="1492250"/>
            <a:ext cx="2743200" cy="188321"/>
          </a:xfrm>
        </p:spPr>
        <p:txBody>
          <a:bodyPr>
            <a:noAutofit/>
          </a:bodyPr>
          <a:lstStyle>
            <a:lvl1pPr marL="0" indent="0" rtl="0">
              <a:buNone/>
              <a:defRPr b="1">
                <a:solidFill>
                  <a:schemeClr val="accent1"/>
                </a:solidFill>
                <a:latin typeface="+mj-lt"/>
                <a:ea typeface="GT Flexa Bl" pitchFamily="2" charset="0"/>
                <a:cs typeface="GT Flexa Bl" pitchFamily="2" charset="0"/>
              </a:defRPr>
            </a:lvl1pPr>
          </a:lstStyle>
          <a:p>
            <a:pPr lvl="0"/>
            <a:r>
              <a:rPr lang="en-US" dirty="0"/>
              <a:t>Subtitle, Segoe UI, 12pt</a:t>
            </a:r>
          </a:p>
        </p:txBody>
      </p:sp>
      <p:sp>
        <p:nvSpPr>
          <p:cNvPr id="18" name="Textplatzhalter 8">
            <a:extLst>
              <a:ext uri="{FF2B5EF4-FFF2-40B4-BE49-F238E27FC236}">
                <a16:creationId xmlns:a16="http://schemas.microsoft.com/office/drawing/2014/main" id="{F4C917BD-4EE8-4C6D-BE27-9532768F27A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0039" y="1832971"/>
            <a:ext cx="2743200" cy="2539005"/>
          </a:xfrm>
        </p:spPr>
        <p:txBody>
          <a:bodyPr/>
          <a:lstStyle>
            <a:lvl1pPr marL="162000" indent="-162000" rtl="0">
              <a:buFont typeface="Wingdings" panose="05000000000000000000" pitchFamily="2" charset="2"/>
              <a:buChar char="§"/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</a:lstStyle>
          <a:p>
            <a:pPr lvl="0"/>
            <a:r>
              <a:rPr lang="en-US" dirty="0"/>
              <a:t>First Level, Segoe UI, 12pt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platzhalter 6">
            <a:extLst>
              <a:ext uri="{FF2B5EF4-FFF2-40B4-BE49-F238E27FC236}">
                <a16:creationId xmlns:a16="http://schemas.microsoft.com/office/drawing/2014/main" id="{F94BC843-B4F5-49A9-91AD-DF032BC79C4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00400" y="1492250"/>
            <a:ext cx="2743200" cy="188321"/>
          </a:xfrm>
        </p:spPr>
        <p:txBody>
          <a:bodyPr>
            <a:noAutofit/>
          </a:bodyPr>
          <a:lstStyle>
            <a:lvl1pPr marL="0" indent="0" rtl="0">
              <a:buNone/>
              <a:defRPr b="1">
                <a:solidFill>
                  <a:schemeClr val="accent1"/>
                </a:solidFill>
                <a:latin typeface="+mj-lt"/>
                <a:ea typeface="GT Flexa Bl" pitchFamily="2" charset="0"/>
                <a:cs typeface="GT Flexa Bl" pitchFamily="2" charset="0"/>
              </a:defRPr>
            </a:lvl1pPr>
          </a:lstStyle>
          <a:p>
            <a:pPr lvl="0"/>
            <a:r>
              <a:rPr lang="en-US" dirty="0"/>
              <a:t>Subtitle, Segoe UI, 12pt</a:t>
            </a:r>
          </a:p>
        </p:txBody>
      </p:sp>
      <p:sp>
        <p:nvSpPr>
          <p:cNvPr id="20" name="Textplatzhalter 8">
            <a:extLst>
              <a:ext uri="{FF2B5EF4-FFF2-40B4-BE49-F238E27FC236}">
                <a16:creationId xmlns:a16="http://schemas.microsoft.com/office/drawing/2014/main" id="{46E4A636-570D-4F3C-9A46-9C0391A0214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00400" y="1832971"/>
            <a:ext cx="2743200" cy="2539005"/>
          </a:xfrm>
        </p:spPr>
        <p:txBody>
          <a:bodyPr/>
          <a:lstStyle>
            <a:lvl1pPr marL="162000" indent="-162000" rtl="0">
              <a:buFont typeface="Wingdings" panose="05000000000000000000" pitchFamily="2" charset="2"/>
              <a:buChar char="§"/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</a:lstStyle>
          <a:p>
            <a:pPr lvl="0"/>
            <a:r>
              <a:rPr lang="en-US" dirty="0"/>
              <a:t>First Level, Segoe UI, 12pt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platzhalter 6">
            <a:extLst>
              <a:ext uri="{FF2B5EF4-FFF2-40B4-BE49-F238E27FC236}">
                <a16:creationId xmlns:a16="http://schemas.microsoft.com/office/drawing/2014/main" id="{7A26B8F2-9E94-403D-802A-B0560D5AE2B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00761" y="1492250"/>
            <a:ext cx="2743200" cy="188321"/>
          </a:xfrm>
        </p:spPr>
        <p:txBody>
          <a:bodyPr>
            <a:noAutofit/>
          </a:bodyPr>
          <a:lstStyle>
            <a:lvl1pPr marL="0" indent="0" rtl="0">
              <a:buNone/>
              <a:defRPr b="1">
                <a:solidFill>
                  <a:schemeClr val="accent1"/>
                </a:solidFill>
                <a:latin typeface="+mj-lt"/>
                <a:ea typeface="GT Flexa Bl" pitchFamily="2" charset="0"/>
                <a:cs typeface="GT Flexa Bl" pitchFamily="2" charset="0"/>
              </a:defRPr>
            </a:lvl1pPr>
          </a:lstStyle>
          <a:p>
            <a:pPr lvl="0"/>
            <a:r>
              <a:rPr lang="en-US" dirty="0"/>
              <a:t>Subtitle, Segoe UI, 12pt</a:t>
            </a:r>
          </a:p>
        </p:txBody>
      </p:sp>
      <p:sp>
        <p:nvSpPr>
          <p:cNvPr id="22" name="Textplatzhalter 8">
            <a:extLst>
              <a:ext uri="{FF2B5EF4-FFF2-40B4-BE49-F238E27FC236}">
                <a16:creationId xmlns:a16="http://schemas.microsoft.com/office/drawing/2014/main" id="{E1A9F797-05FF-4792-B85C-B4B563E4E17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00761" y="1832971"/>
            <a:ext cx="2743200" cy="2539005"/>
          </a:xfrm>
        </p:spPr>
        <p:txBody>
          <a:bodyPr/>
          <a:lstStyle>
            <a:lvl1pPr marL="162000" indent="-162000" rtl="0">
              <a:buFont typeface="Wingdings" panose="05000000000000000000" pitchFamily="2" charset="2"/>
              <a:buChar char="§"/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</a:lstStyle>
          <a:p>
            <a:pPr lvl="0"/>
            <a:r>
              <a:rPr lang="en-US" dirty="0"/>
              <a:t>First Level, Segoe UI, 12pt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705874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 hidden="1">
            <a:extLst>
              <a:ext uri="{FF2B5EF4-FFF2-40B4-BE49-F238E27FC236}">
                <a16:creationId xmlns:a16="http://schemas.microsoft.com/office/drawing/2014/main" id="{1ABC2A01-E2BE-4156-8757-2C2BD7738EA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5916884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6" name="Objekt 5" hidden="1">
                        <a:extLst>
                          <a:ext uri="{FF2B5EF4-FFF2-40B4-BE49-F238E27FC236}">
                            <a16:creationId xmlns:a16="http://schemas.microsoft.com/office/drawing/2014/main" id="{1ABC2A01-E2BE-4156-8757-2C2BD7738E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2D39AB3A-BB42-4127-A080-2F2121576D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 rtl="0">
              <a:defRPr/>
            </a:lvl1pPr>
          </a:lstStyle>
          <a:p>
            <a:r>
              <a:rPr lang="en-US" dirty="0"/>
              <a:t>Slide Title, Segoe UI, 24pt</a:t>
            </a:r>
            <a:br>
              <a:rPr lang="en-US" dirty="0"/>
            </a:br>
            <a:r>
              <a:rPr lang="en-US" dirty="0"/>
              <a:t>Max. 2 Lines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E7859EA-314D-49E2-A15A-FC28AC31BCE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rtl="0">
              <a:defRPr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5EF0FD3-B6E1-4E0A-B30D-B364E5C00D7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rtl="0">
              <a:defRPr/>
            </a:lvl1pPr>
          </a:lstStyle>
          <a:p>
            <a:fld id="{54413C03-D129-4B04-B289-283874789DC0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22" name="Textplatzhalter 6">
            <a:extLst>
              <a:ext uri="{FF2B5EF4-FFF2-40B4-BE49-F238E27FC236}">
                <a16:creationId xmlns:a16="http://schemas.microsoft.com/office/drawing/2014/main" id="{16431561-8DE6-40BB-9FF7-47F20500642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00039" y="1492250"/>
            <a:ext cx="2019299" cy="188321"/>
          </a:xfrm>
        </p:spPr>
        <p:txBody>
          <a:bodyPr>
            <a:noAutofit/>
          </a:bodyPr>
          <a:lstStyle>
            <a:lvl1pPr marL="0" indent="0" rtl="0">
              <a:buNone/>
              <a:defRPr b="1">
                <a:solidFill>
                  <a:schemeClr val="accent1"/>
                </a:solidFill>
                <a:latin typeface="+mj-lt"/>
                <a:ea typeface="GT Flexa Bl" pitchFamily="2" charset="0"/>
                <a:cs typeface="GT Flexa Bl" pitchFamily="2" charset="0"/>
              </a:defRPr>
            </a:lvl1pPr>
          </a:lstStyle>
          <a:p>
            <a:pPr lvl="0"/>
            <a:r>
              <a:rPr lang="en-US" dirty="0"/>
              <a:t>Subtitle, Segoe UI, 12pt</a:t>
            </a:r>
          </a:p>
        </p:txBody>
      </p:sp>
      <p:sp>
        <p:nvSpPr>
          <p:cNvPr id="23" name="Textplatzhalter 8">
            <a:extLst>
              <a:ext uri="{FF2B5EF4-FFF2-40B4-BE49-F238E27FC236}">
                <a16:creationId xmlns:a16="http://schemas.microsoft.com/office/drawing/2014/main" id="{0DB52C8D-2F78-4572-AD09-240FA92514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0039" y="1832971"/>
            <a:ext cx="2019299" cy="2539005"/>
          </a:xfrm>
        </p:spPr>
        <p:txBody>
          <a:bodyPr/>
          <a:lstStyle>
            <a:lvl1pPr marL="162000" indent="-162000" rtl="0">
              <a:buFont typeface="Wingdings" panose="05000000000000000000" pitchFamily="2" charset="2"/>
              <a:buChar char="§"/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</a:lstStyle>
          <a:p>
            <a:pPr lvl="0"/>
            <a:r>
              <a:rPr lang="en-US" dirty="0"/>
              <a:t>First Level, Segoe UI, 12pt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6" name="Textplatzhalter 6">
            <a:extLst>
              <a:ext uri="{FF2B5EF4-FFF2-40B4-BE49-F238E27FC236}">
                <a16:creationId xmlns:a16="http://schemas.microsoft.com/office/drawing/2014/main" id="{C1A3C9CD-3926-4DEC-BD6D-6C675D6A090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1738" y="1492250"/>
            <a:ext cx="2019299" cy="188321"/>
          </a:xfrm>
        </p:spPr>
        <p:txBody>
          <a:bodyPr>
            <a:noAutofit/>
          </a:bodyPr>
          <a:lstStyle>
            <a:lvl1pPr marL="0" indent="0" rtl="0">
              <a:buNone/>
              <a:defRPr b="1">
                <a:solidFill>
                  <a:schemeClr val="accent1"/>
                </a:solidFill>
                <a:latin typeface="+mj-lt"/>
                <a:ea typeface="GT Flexa Bl" pitchFamily="2" charset="0"/>
                <a:cs typeface="GT Flexa Bl" pitchFamily="2" charset="0"/>
              </a:defRPr>
            </a:lvl1pPr>
          </a:lstStyle>
          <a:p>
            <a:pPr lvl="0"/>
            <a:r>
              <a:rPr lang="en-US" dirty="0"/>
              <a:t>Subtitle, Segoe UI, 12pt</a:t>
            </a:r>
          </a:p>
        </p:txBody>
      </p:sp>
      <p:sp>
        <p:nvSpPr>
          <p:cNvPr id="27" name="Textplatzhalter 8">
            <a:extLst>
              <a:ext uri="{FF2B5EF4-FFF2-40B4-BE49-F238E27FC236}">
                <a16:creationId xmlns:a16="http://schemas.microsoft.com/office/drawing/2014/main" id="{D55DE947-4E3E-494C-BE59-BCF05ACEC26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1738" y="1832971"/>
            <a:ext cx="2019299" cy="2539005"/>
          </a:xfrm>
        </p:spPr>
        <p:txBody>
          <a:bodyPr/>
          <a:lstStyle>
            <a:lvl1pPr marL="162000" indent="-162000" rtl="0">
              <a:buFont typeface="Wingdings" panose="05000000000000000000" pitchFamily="2" charset="2"/>
              <a:buChar char="§"/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</a:lstStyle>
          <a:p>
            <a:pPr lvl="0"/>
            <a:r>
              <a:rPr lang="en-US" dirty="0"/>
              <a:t>First Level, Segoe UI, 12pt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4" name="Textplatzhalter 6">
            <a:extLst>
              <a:ext uri="{FF2B5EF4-FFF2-40B4-BE49-F238E27FC236}">
                <a16:creationId xmlns:a16="http://schemas.microsoft.com/office/drawing/2014/main" id="{36EF7144-9D26-4FCD-A265-B4980417AF3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24664" y="1492250"/>
            <a:ext cx="2019299" cy="188321"/>
          </a:xfrm>
        </p:spPr>
        <p:txBody>
          <a:bodyPr>
            <a:noAutofit/>
          </a:bodyPr>
          <a:lstStyle>
            <a:lvl1pPr marL="0" indent="0" rtl="0">
              <a:buNone/>
              <a:defRPr b="1">
                <a:solidFill>
                  <a:schemeClr val="accent1"/>
                </a:solidFill>
                <a:latin typeface="+mj-lt"/>
                <a:ea typeface="GT Flexa Bl" pitchFamily="2" charset="0"/>
                <a:cs typeface="GT Flexa Bl" pitchFamily="2" charset="0"/>
              </a:defRPr>
            </a:lvl1pPr>
          </a:lstStyle>
          <a:p>
            <a:pPr lvl="0"/>
            <a:r>
              <a:rPr lang="en-US" dirty="0"/>
              <a:t>Subtitle, Segoe UI, 12pt</a:t>
            </a:r>
          </a:p>
        </p:txBody>
      </p:sp>
      <p:sp>
        <p:nvSpPr>
          <p:cNvPr id="35" name="Textplatzhalter 8">
            <a:extLst>
              <a:ext uri="{FF2B5EF4-FFF2-40B4-BE49-F238E27FC236}">
                <a16:creationId xmlns:a16="http://schemas.microsoft.com/office/drawing/2014/main" id="{CDD9F5CA-372E-4D78-9287-C6FA53BACB1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824664" y="1832971"/>
            <a:ext cx="2019299" cy="2539005"/>
          </a:xfrm>
        </p:spPr>
        <p:txBody>
          <a:bodyPr/>
          <a:lstStyle>
            <a:lvl1pPr marL="162000" indent="-162000" rtl="0">
              <a:buFont typeface="Wingdings" panose="05000000000000000000" pitchFamily="2" charset="2"/>
              <a:buChar char="§"/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</a:lstStyle>
          <a:p>
            <a:pPr lvl="0"/>
            <a:r>
              <a:rPr lang="en-US" dirty="0"/>
              <a:t>First Level, Segoe UI, 12pt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4" name="Textplatzhalter 6">
            <a:extLst>
              <a:ext uri="{FF2B5EF4-FFF2-40B4-BE49-F238E27FC236}">
                <a16:creationId xmlns:a16="http://schemas.microsoft.com/office/drawing/2014/main" id="{47188B07-4DDA-4B4B-B41E-AC8E0A23F97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50363" y="1492250"/>
            <a:ext cx="2017138" cy="188321"/>
          </a:xfrm>
        </p:spPr>
        <p:txBody>
          <a:bodyPr>
            <a:noAutofit/>
          </a:bodyPr>
          <a:lstStyle>
            <a:lvl1pPr marL="0" indent="0" rtl="0">
              <a:buNone/>
              <a:defRPr b="1">
                <a:solidFill>
                  <a:schemeClr val="accent1"/>
                </a:solidFill>
                <a:latin typeface="+mj-lt"/>
                <a:ea typeface="GT Flexa Bl" pitchFamily="2" charset="0"/>
                <a:cs typeface="GT Flexa Bl" pitchFamily="2" charset="0"/>
              </a:defRPr>
            </a:lvl1pPr>
          </a:lstStyle>
          <a:p>
            <a:pPr lvl="0"/>
            <a:r>
              <a:rPr lang="en-US" dirty="0"/>
              <a:t>Subtitle, Segoe UI, 12pt</a:t>
            </a:r>
          </a:p>
        </p:txBody>
      </p:sp>
      <p:sp>
        <p:nvSpPr>
          <p:cNvPr id="15" name="Textplatzhalter 8">
            <a:extLst>
              <a:ext uri="{FF2B5EF4-FFF2-40B4-BE49-F238E27FC236}">
                <a16:creationId xmlns:a16="http://schemas.microsoft.com/office/drawing/2014/main" id="{645B9416-4BE7-4D0C-9E14-EA49B131775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650363" y="1832972"/>
            <a:ext cx="2017138" cy="2539004"/>
          </a:xfrm>
        </p:spPr>
        <p:txBody>
          <a:bodyPr/>
          <a:lstStyle>
            <a:lvl1pPr marL="162000" indent="-162000" rtl="0">
              <a:buFont typeface="Wingdings" panose="05000000000000000000" pitchFamily="2" charset="2"/>
              <a:buChar char="§"/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</a:lstStyle>
          <a:p>
            <a:pPr lvl="0"/>
            <a:r>
              <a:rPr lang="en-US" dirty="0"/>
              <a:t>First Level, Segoe UI, 12pt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2601829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4 text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 hidden="1">
            <a:extLst>
              <a:ext uri="{FF2B5EF4-FFF2-40B4-BE49-F238E27FC236}">
                <a16:creationId xmlns:a16="http://schemas.microsoft.com/office/drawing/2014/main" id="{1ABC2A01-E2BE-4156-8757-2C2BD7738EA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5916884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6" name="Objekt 5" hidden="1">
                        <a:extLst>
                          <a:ext uri="{FF2B5EF4-FFF2-40B4-BE49-F238E27FC236}">
                            <a16:creationId xmlns:a16="http://schemas.microsoft.com/office/drawing/2014/main" id="{1ABC2A01-E2BE-4156-8757-2C2BD7738E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2D39AB3A-BB42-4127-A080-2F2121576D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 rtl="0">
              <a:defRPr/>
            </a:lvl1pPr>
          </a:lstStyle>
          <a:p>
            <a:r>
              <a:rPr lang="en-US" dirty="0"/>
              <a:t>Slide Title, Segoe UI, 24pt</a:t>
            </a:r>
            <a:br>
              <a:rPr lang="en-US" dirty="0"/>
            </a:br>
            <a:r>
              <a:rPr lang="en-US" dirty="0"/>
              <a:t>Max. 2 Lines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E7859EA-314D-49E2-A15A-FC28AC31BCE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rtl="0">
              <a:defRPr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5EF0FD3-B6E1-4E0A-B30D-B364E5C00D7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rtl="0">
              <a:defRPr/>
            </a:lvl1pPr>
          </a:lstStyle>
          <a:p>
            <a:fld id="{54413C03-D129-4B04-B289-283874789DC0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32" name="Textplatzhalter 6">
            <a:extLst>
              <a:ext uri="{FF2B5EF4-FFF2-40B4-BE49-F238E27FC236}">
                <a16:creationId xmlns:a16="http://schemas.microsoft.com/office/drawing/2014/main" id="{E89D73A8-1949-4F52-8291-867B012A2E3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00039" y="1492250"/>
            <a:ext cx="4192012" cy="188321"/>
          </a:xfrm>
        </p:spPr>
        <p:txBody>
          <a:bodyPr>
            <a:noAutofit/>
          </a:bodyPr>
          <a:lstStyle>
            <a:lvl1pPr marL="0" indent="0" rtl="0">
              <a:buNone/>
              <a:defRPr b="1">
                <a:solidFill>
                  <a:schemeClr val="accent1"/>
                </a:solidFill>
                <a:latin typeface="+mj-lt"/>
                <a:ea typeface="GT Flexa Bl" pitchFamily="2" charset="0"/>
                <a:cs typeface="GT Flexa Bl" pitchFamily="2" charset="0"/>
              </a:defRPr>
            </a:lvl1pPr>
          </a:lstStyle>
          <a:p>
            <a:pPr lvl="0"/>
            <a:r>
              <a:rPr lang="en-US" dirty="0"/>
              <a:t>Subtitle, Segoe UI, 12pt</a:t>
            </a:r>
          </a:p>
        </p:txBody>
      </p:sp>
      <p:sp>
        <p:nvSpPr>
          <p:cNvPr id="33" name="Textplatzhalter 8">
            <a:extLst>
              <a:ext uri="{FF2B5EF4-FFF2-40B4-BE49-F238E27FC236}">
                <a16:creationId xmlns:a16="http://schemas.microsoft.com/office/drawing/2014/main" id="{F7A5C694-B543-4FC3-BE8B-C64200533A5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1832972"/>
            <a:ext cx="4192013" cy="1024686"/>
          </a:xfrm>
        </p:spPr>
        <p:txBody>
          <a:bodyPr/>
          <a:lstStyle>
            <a:lvl1pPr marL="162000" indent="-162000" rtl="0">
              <a:buFont typeface="Wingdings" panose="05000000000000000000" pitchFamily="2" charset="2"/>
              <a:buChar char="§"/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</a:lstStyle>
          <a:p>
            <a:pPr lvl="0"/>
            <a:r>
              <a:rPr lang="en-US" dirty="0"/>
              <a:t>First Level, Segoe UI, 12pt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4" name="Textplatzhalter 6">
            <a:extLst>
              <a:ext uri="{FF2B5EF4-FFF2-40B4-BE49-F238E27FC236}">
                <a16:creationId xmlns:a16="http://schemas.microsoft.com/office/drawing/2014/main" id="{940CE2BF-0CD5-481B-9602-377F22AC39B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50363" y="1492250"/>
            <a:ext cx="4192012" cy="188321"/>
          </a:xfrm>
        </p:spPr>
        <p:txBody>
          <a:bodyPr>
            <a:noAutofit/>
          </a:bodyPr>
          <a:lstStyle>
            <a:lvl1pPr marL="0" indent="0" rtl="0">
              <a:buNone/>
              <a:defRPr b="1">
                <a:solidFill>
                  <a:schemeClr val="accent1"/>
                </a:solidFill>
                <a:latin typeface="+mj-lt"/>
                <a:ea typeface="GT Flexa Bl" pitchFamily="2" charset="0"/>
                <a:cs typeface="GT Flexa Bl" pitchFamily="2" charset="0"/>
              </a:defRPr>
            </a:lvl1pPr>
          </a:lstStyle>
          <a:p>
            <a:pPr lvl="0"/>
            <a:r>
              <a:rPr lang="en-US" dirty="0"/>
              <a:t>Subtitle, Segoe UI, 12pt</a:t>
            </a:r>
          </a:p>
        </p:txBody>
      </p:sp>
      <p:sp>
        <p:nvSpPr>
          <p:cNvPr id="35" name="Textplatzhalter 8">
            <a:extLst>
              <a:ext uri="{FF2B5EF4-FFF2-40B4-BE49-F238E27FC236}">
                <a16:creationId xmlns:a16="http://schemas.microsoft.com/office/drawing/2014/main" id="{7E6837C0-ED63-42C9-8569-32B8B124A34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650362" y="1832972"/>
            <a:ext cx="4192013" cy="1024686"/>
          </a:xfrm>
        </p:spPr>
        <p:txBody>
          <a:bodyPr/>
          <a:lstStyle>
            <a:lvl1pPr marL="162000" indent="-162000" rtl="0">
              <a:buFont typeface="Wingdings" panose="05000000000000000000" pitchFamily="2" charset="2"/>
              <a:buChar char="§"/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</a:lstStyle>
          <a:p>
            <a:pPr lvl="0"/>
            <a:r>
              <a:rPr lang="en-US" dirty="0"/>
              <a:t>First Level, Segoe UI, 12pt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6" name="Textplatzhalter 6">
            <a:extLst>
              <a:ext uri="{FF2B5EF4-FFF2-40B4-BE49-F238E27FC236}">
                <a16:creationId xmlns:a16="http://schemas.microsoft.com/office/drawing/2014/main" id="{A76A3EEB-BF2A-4C4E-B410-A850BF0D704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03788" y="3006567"/>
            <a:ext cx="4192012" cy="188321"/>
          </a:xfrm>
        </p:spPr>
        <p:txBody>
          <a:bodyPr>
            <a:noAutofit/>
          </a:bodyPr>
          <a:lstStyle>
            <a:lvl1pPr marL="0" indent="0" rtl="0">
              <a:buNone/>
              <a:defRPr b="1">
                <a:solidFill>
                  <a:schemeClr val="accent1"/>
                </a:solidFill>
                <a:latin typeface="+mj-lt"/>
                <a:ea typeface="GT Flexa Bl" pitchFamily="2" charset="0"/>
                <a:cs typeface="GT Flexa Bl" pitchFamily="2" charset="0"/>
              </a:defRPr>
            </a:lvl1pPr>
          </a:lstStyle>
          <a:p>
            <a:pPr lvl="0"/>
            <a:r>
              <a:rPr lang="en-US" dirty="0"/>
              <a:t>Subtitle, Segoe UI, 12pt</a:t>
            </a:r>
          </a:p>
        </p:txBody>
      </p:sp>
      <p:sp>
        <p:nvSpPr>
          <p:cNvPr id="37" name="Textplatzhalter 8">
            <a:extLst>
              <a:ext uri="{FF2B5EF4-FFF2-40B4-BE49-F238E27FC236}">
                <a16:creationId xmlns:a16="http://schemas.microsoft.com/office/drawing/2014/main" id="{E4FFF89D-C22B-4D34-903C-F84E4FAEF40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03787" y="3347289"/>
            <a:ext cx="4192013" cy="1024686"/>
          </a:xfrm>
        </p:spPr>
        <p:txBody>
          <a:bodyPr/>
          <a:lstStyle>
            <a:lvl1pPr marL="162000" indent="-162000" rtl="0">
              <a:buFont typeface="Wingdings" panose="05000000000000000000" pitchFamily="2" charset="2"/>
              <a:buChar char="§"/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</a:lstStyle>
          <a:p>
            <a:pPr lvl="0"/>
            <a:r>
              <a:rPr lang="en-US" dirty="0"/>
              <a:t>First Level, Segoe UI, 12pt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8" name="Textplatzhalter 6">
            <a:extLst>
              <a:ext uri="{FF2B5EF4-FFF2-40B4-BE49-F238E27FC236}">
                <a16:creationId xmlns:a16="http://schemas.microsoft.com/office/drawing/2014/main" id="{4F1A65A4-DFF0-4741-A9ED-6334954C6BC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654112" y="3006567"/>
            <a:ext cx="4192012" cy="188321"/>
          </a:xfrm>
        </p:spPr>
        <p:txBody>
          <a:bodyPr>
            <a:noAutofit/>
          </a:bodyPr>
          <a:lstStyle>
            <a:lvl1pPr marL="0" indent="0" rtl="0">
              <a:buNone/>
              <a:defRPr b="1">
                <a:solidFill>
                  <a:schemeClr val="accent1"/>
                </a:solidFill>
                <a:latin typeface="+mj-lt"/>
                <a:ea typeface="GT Flexa Bl" pitchFamily="2" charset="0"/>
                <a:cs typeface="GT Flexa Bl" pitchFamily="2" charset="0"/>
              </a:defRPr>
            </a:lvl1pPr>
          </a:lstStyle>
          <a:p>
            <a:pPr lvl="0"/>
            <a:r>
              <a:rPr lang="en-US" dirty="0"/>
              <a:t>Subtitle, Segoe UI, 12pt</a:t>
            </a:r>
          </a:p>
        </p:txBody>
      </p:sp>
      <p:sp>
        <p:nvSpPr>
          <p:cNvPr id="39" name="Textplatzhalter 8">
            <a:extLst>
              <a:ext uri="{FF2B5EF4-FFF2-40B4-BE49-F238E27FC236}">
                <a16:creationId xmlns:a16="http://schemas.microsoft.com/office/drawing/2014/main" id="{2DC0419D-AFC1-4C21-A576-02DF631569F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654111" y="3347289"/>
            <a:ext cx="4192013" cy="1024686"/>
          </a:xfrm>
        </p:spPr>
        <p:txBody>
          <a:bodyPr/>
          <a:lstStyle>
            <a:lvl1pPr marL="162000" indent="-162000" rtl="0">
              <a:buFont typeface="Wingdings" panose="05000000000000000000" pitchFamily="2" charset="2"/>
              <a:buChar char="§"/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</a:lstStyle>
          <a:p>
            <a:pPr lvl="0"/>
            <a:r>
              <a:rPr lang="en-US" dirty="0"/>
              <a:t>First Level, Segoe UI, 12pt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7919587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 column+ margin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 hidden="1">
            <a:extLst>
              <a:ext uri="{FF2B5EF4-FFF2-40B4-BE49-F238E27FC236}">
                <a16:creationId xmlns:a16="http://schemas.microsoft.com/office/drawing/2014/main" id="{1C2AE64E-F763-43E8-B948-FA922006A36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444452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hteck 11">
            <a:extLst>
              <a:ext uri="{FF2B5EF4-FFF2-40B4-BE49-F238E27FC236}">
                <a16:creationId xmlns:a16="http://schemas.microsoft.com/office/drawing/2014/main" id="{27E887E9-8CA6-4D4B-A36A-AC353E536CE1}"/>
              </a:ext>
            </a:extLst>
          </p:cNvPr>
          <p:cNvSpPr/>
          <p:nvPr userDrawn="1"/>
        </p:nvSpPr>
        <p:spPr bwMode="gray">
          <a:xfrm>
            <a:off x="6096000" y="0"/>
            <a:ext cx="3048000" cy="5145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D39AB3A-BB42-4127-A080-2F2121576D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302420" y="303212"/>
            <a:ext cx="5641180" cy="615553"/>
          </a:xfrm>
        </p:spPr>
        <p:txBody>
          <a:bodyPr vert="horz"/>
          <a:lstStyle>
            <a:lvl1pPr rtl="0">
              <a:defRPr/>
            </a:lvl1pPr>
          </a:lstStyle>
          <a:p>
            <a:r>
              <a:rPr lang="en-US" dirty="0"/>
              <a:t>Slide Title, Segoe UI, 24pt</a:t>
            </a:r>
            <a:br>
              <a:rPr lang="en-US" dirty="0"/>
            </a:br>
            <a:r>
              <a:rPr lang="en-US" dirty="0"/>
              <a:t>Max. 2 Lines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E7859EA-314D-49E2-A15A-FC28AC31BCE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>
            <a:lvl1pPr rtl="0">
              <a:defRPr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5EF0FD3-B6E1-4E0A-B30D-B364E5C00D7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 bwMode="gray"/>
        <p:txBody>
          <a:bodyPr/>
          <a:lstStyle>
            <a:lvl1pPr rtl="0">
              <a:defRPr/>
            </a:lvl1pPr>
          </a:lstStyle>
          <a:p>
            <a:fld id="{54413C03-D129-4B04-B289-283874789DC0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F9007340-05A2-41EA-A606-71FD79D2BC7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00038" y="1492250"/>
            <a:ext cx="5641180" cy="398827"/>
          </a:xfrm>
        </p:spPr>
        <p:txBody>
          <a:bodyPr>
            <a:noAutofit/>
          </a:bodyPr>
          <a:lstStyle>
            <a:lvl1pPr marL="0" indent="0" rtl="0">
              <a:buNone/>
              <a:defRPr b="1">
                <a:solidFill>
                  <a:schemeClr val="accent1"/>
                </a:solidFill>
                <a:latin typeface="+mj-lt"/>
                <a:ea typeface="GT Flexa Bl" pitchFamily="2" charset="0"/>
                <a:cs typeface="GT Flexa Bl" pitchFamily="2" charset="0"/>
              </a:defRPr>
            </a:lvl1pPr>
          </a:lstStyle>
          <a:p>
            <a:pPr lvl="0"/>
            <a:r>
              <a:rPr lang="en-US" dirty="0"/>
              <a:t>Subtitle, Segoe UI, 12pt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E7EFB9F6-5AEB-4EF1-B28C-A7BCCA8417E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00038" y="2040340"/>
            <a:ext cx="5641180" cy="2331636"/>
          </a:xfrm>
        </p:spPr>
        <p:txBody>
          <a:bodyPr/>
          <a:lstStyle>
            <a:lvl1pPr marL="162000" indent="-162000" rtl="0">
              <a:buFont typeface="Wingdings" panose="05000000000000000000" pitchFamily="2" charset="2"/>
              <a:buChar char="§"/>
              <a:defRPr/>
            </a:lvl1pPr>
            <a:lvl2pPr algn="l"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</a:lstStyle>
          <a:p>
            <a:pPr lvl="0"/>
            <a:r>
              <a:rPr lang="en-US" dirty="0"/>
              <a:t>First Level, Segoe UI, 12pt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C82EFB41-8EA9-455E-8500-4970A8B8DB1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6366681" y="275904"/>
            <a:ext cx="2474107" cy="188321"/>
          </a:xfrm>
        </p:spPr>
        <p:txBody>
          <a:bodyPr>
            <a:noAutofit/>
          </a:bodyPr>
          <a:lstStyle>
            <a:lvl1pPr marL="0" indent="0" rtl="0">
              <a:buClr>
                <a:schemeClr val="bg1"/>
              </a:buClr>
              <a:buNone/>
              <a:defRPr b="1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Subtitle, Segoe UI, 12pt</a:t>
            </a:r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9DD6B41F-29EB-4B6E-8D5E-4D58DDEE976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6366681" y="642938"/>
            <a:ext cx="2475694" cy="3729038"/>
          </a:xfrm>
        </p:spPr>
        <p:txBody>
          <a:bodyPr/>
          <a:lstStyle>
            <a:lvl1pPr marL="162000" indent="-162000" rtl="0">
              <a:buClr>
                <a:schemeClr val="bg1"/>
              </a:buClr>
              <a:buFont typeface="Wingdings" panose="05000000000000000000" pitchFamily="2" charset="2"/>
              <a:buChar char="§"/>
              <a:defRPr>
                <a:solidFill>
                  <a:schemeClr val="bg1"/>
                </a:solidFill>
              </a:defRPr>
            </a:lvl1pPr>
            <a:lvl2pPr rtl="0"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 rtl="0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marL="129600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Level, Segoe UI, 12pt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7" name="Grafik 8">
            <a:extLst>
              <a:ext uri="{FF2B5EF4-FFF2-40B4-BE49-F238E27FC236}">
                <a16:creationId xmlns:a16="http://schemas.microsoft.com/office/drawing/2014/main" id="{F64AAAB0-FA74-4B39-A2A7-034416132C8D}"/>
              </a:ext>
            </a:extLst>
          </p:cNvPr>
          <p:cNvSpPr/>
          <p:nvPr userDrawn="1"/>
        </p:nvSpPr>
        <p:spPr bwMode="gray">
          <a:xfrm>
            <a:off x="8284370" y="4616326"/>
            <a:ext cx="614456" cy="342600"/>
          </a:xfrm>
          <a:custGeom>
            <a:avLst/>
            <a:gdLst>
              <a:gd name="connsiteX0" fmla="*/ 363160 w 726376"/>
              <a:gd name="connsiteY0" fmla="*/ -28 h 405003"/>
              <a:gd name="connsiteX1" fmla="*/ 726348 w 726376"/>
              <a:gd name="connsiteY1" fmla="*/ 202473 h 405003"/>
              <a:gd name="connsiteX2" fmla="*/ 363160 w 726376"/>
              <a:gd name="connsiteY2" fmla="*/ 404975 h 405003"/>
              <a:gd name="connsiteX3" fmla="*/ -28 w 726376"/>
              <a:gd name="connsiteY3" fmla="*/ 202473 h 405003"/>
              <a:gd name="connsiteX4" fmla="*/ 363160 w 726376"/>
              <a:gd name="connsiteY4" fmla="*/ -28 h 405003"/>
              <a:gd name="connsiteX5" fmla="*/ 363160 w 726376"/>
              <a:gd name="connsiteY5" fmla="*/ 18164 h 405003"/>
              <a:gd name="connsiteX6" fmla="*/ 18355 w 726376"/>
              <a:gd name="connsiteY6" fmla="*/ 202473 h 405003"/>
              <a:gd name="connsiteX7" fmla="*/ 363160 w 726376"/>
              <a:gd name="connsiteY7" fmla="*/ 386496 h 405003"/>
              <a:gd name="connsiteX8" fmla="*/ 708060 w 726376"/>
              <a:gd name="connsiteY8" fmla="*/ 202473 h 405003"/>
              <a:gd name="connsiteX9" fmla="*/ 363160 w 726376"/>
              <a:gd name="connsiteY9" fmla="*/ 18164 h 405003"/>
              <a:gd name="connsiteX10" fmla="*/ 299342 w 726376"/>
              <a:gd name="connsiteY10" fmla="*/ 221904 h 405003"/>
              <a:gd name="connsiteX11" fmla="*/ 227905 w 726376"/>
              <a:gd name="connsiteY11" fmla="*/ 221904 h 405003"/>
              <a:gd name="connsiteX12" fmla="*/ 249312 w 726376"/>
              <a:gd name="connsiteY12" fmla="*/ 247725 h 405003"/>
              <a:gd name="connsiteX13" fmla="*/ 253813 w 726376"/>
              <a:gd name="connsiteY13" fmla="*/ 247717 h 405003"/>
              <a:gd name="connsiteX14" fmla="*/ 274292 w 726376"/>
              <a:gd name="connsiteY14" fmla="*/ 235239 h 405003"/>
              <a:gd name="connsiteX15" fmla="*/ 297723 w 726376"/>
              <a:gd name="connsiteY15" fmla="*/ 235239 h 405003"/>
              <a:gd name="connsiteX16" fmla="*/ 252860 w 726376"/>
              <a:gd name="connsiteY16" fmla="*/ 266386 h 405003"/>
              <a:gd name="connsiteX17" fmla="*/ 203521 w 726376"/>
              <a:gd name="connsiteY17" fmla="*/ 215522 h 405003"/>
              <a:gd name="connsiteX18" fmla="*/ 249354 w 726376"/>
              <a:gd name="connsiteY18" fmla="*/ 164528 h 405003"/>
              <a:gd name="connsiteX19" fmla="*/ 252860 w 726376"/>
              <a:gd name="connsiteY19" fmla="*/ 164468 h 405003"/>
              <a:gd name="connsiteX20" fmla="*/ 299342 w 726376"/>
              <a:gd name="connsiteY20" fmla="*/ 221904 h 405003"/>
              <a:gd name="connsiteX21" fmla="*/ 251717 w 726376"/>
              <a:gd name="connsiteY21" fmla="*/ 182756 h 405003"/>
              <a:gd name="connsiteX22" fmla="*/ 228115 w 726376"/>
              <a:gd name="connsiteY22" fmla="*/ 204453 h 405003"/>
              <a:gd name="connsiteX23" fmla="*/ 228095 w 726376"/>
              <a:gd name="connsiteY23" fmla="*/ 205331 h 405003"/>
              <a:gd name="connsiteX24" fmla="*/ 274482 w 726376"/>
              <a:gd name="connsiteY24" fmla="*/ 205331 h 405003"/>
              <a:gd name="connsiteX25" fmla="*/ 251622 w 726376"/>
              <a:gd name="connsiteY25" fmla="*/ 182756 h 405003"/>
              <a:gd name="connsiteX26" fmla="*/ 608905 w 726376"/>
              <a:gd name="connsiteY26" fmla="*/ 221904 h 405003"/>
              <a:gd name="connsiteX27" fmla="*/ 537467 w 726376"/>
              <a:gd name="connsiteY27" fmla="*/ 221904 h 405003"/>
              <a:gd name="connsiteX28" fmla="*/ 558921 w 726376"/>
              <a:gd name="connsiteY28" fmla="*/ 247687 h 405003"/>
              <a:gd name="connsiteX29" fmla="*/ 562899 w 726376"/>
              <a:gd name="connsiteY29" fmla="*/ 247717 h 405003"/>
              <a:gd name="connsiteX30" fmla="*/ 583378 w 726376"/>
              <a:gd name="connsiteY30" fmla="*/ 235239 h 405003"/>
              <a:gd name="connsiteX31" fmla="*/ 606809 w 726376"/>
              <a:gd name="connsiteY31" fmla="*/ 235239 h 405003"/>
              <a:gd name="connsiteX32" fmla="*/ 562042 w 726376"/>
              <a:gd name="connsiteY32" fmla="*/ 266386 h 405003"/>
              <a:gd name="connsiteX33" fmla="*/ 512454 w 726376"/>
              <a:gd name="connsiteY33" fmla="*/ 220809 h 405003"/>
              <a:gd name="connsiteX34" fmla="*/ 512512 w 726376"/>
              <a:gd name="connsiteY34" fmla="*/ 215713 h 405003"/>
              <a:gd name="connsiteX35" fmla="*/ 558342 w 726376"/>
              <a:gd name="connsiteY35" fmla="*/ 164717 h 405003"/>
              <a:gd name="connsiteX36" fmla="*/ 561947 w 726376"/>
              <a:gd name="connsiteY36" fmla="*/ 164659 h 405003"/>
              <a:gd name="connsiteX37" fmla="*/ 608810 w 726376"/>
              <a:gd name="connsiteY37" fmla="*/ 221904 h 405003"/>
              <a:gd name="connsiteX38" fmla="*/ 561280 w 726376"/>
              <a:gd name="connsiteY38" fmla="*/ 182756 h 405003"/>
              <a:gd name="connsiteX39" fmla="*/ 537582 w 726376"/>
              <a:gd name="connsiteY39" fmla="*/ 204548 h 405003"/>
              <a:gd name="connsiteX40" fmla="*/ 537563 w 726376"/>
              <a:gd name="connsiteY40" fmla="*/ 205331 h 405003"/>
              <a:gd name="connsiteX41" fmla="*/ 584045 w 726376"/>
              <a:gd name="connsiteY41" fmla="*/ 205331 h 405003"/>
              <a:gd name="connsiteX42" fmla="*/ 561185 w 726376"/>
              <a:gd name="connsiteY42" fmla="*/ 182756 h 405003"/>
              <a:gd name="connsiteX43" fmla="*/ 77981 w 726376"/>
              <a:gd name="connsiteY43" fmla="*/ 263338 h 405003"/>
              <a:gd name="connsiteX44" fmla="*/ 104461 w 726376"/>
              <a:gd name="connsiteY44" fmla="*/ 263338 h 405003"/>
              <a:gd name="connsiteX45" fmla="*/ 104461 w 726376"/>
              <a:gd name="connsiteY45" fmla="*/ 206188 h 405003"/>
              <a:gd name="connsiteX46" fmla="*/ 161611 w 726376"/>
              <a:gd name="connsiteY46" fmla="*/ 206188 h 405003"/>
              <a:gd name="connsiteX47" fmla="*/ 161611 w 726376"/>
              <a:gd name="connsiteY47" fmla="*/ 263338 h 405003"/>
              <a:gd name="connsiteX48" fmla="*/ 188186 w 726376"/>
              <a:gd name="connsiteY48" fmla="*/ 263338 h 405003"/>
              <a:gd name="connsiteX49" fmla="*/ 188186 w 726376"/>
              <a:gd name="connsiteY49" fmla="*/ 129988 h 405003"/>
              <a:gd name="connsiteX50" fmla="*/ 161801 w 726376"/>
              <a:gd name="connsiteY50" fmla="*/ 129988 h 405003"/>
              <a:gd name="connsiteX51" fmla="*/ 161801 w 726376"/>
              <a:gd name="connsiteY51" fmla="*/ 184757 h 405003"/>
              <a:gd name="connsiteX52" fmla="*/ 104651 w 726376"/>
              <a:gd name="connsiteY52" fmla="*/ 184757 h 405003"/>
              <a:gd name="connsiteX53" fmla="*/ 104651 w 726376"/>
              <a:gd name="connsiteY53" fmla="*/ 129988 h 405003"/>
              <a:gd name="connsiteX54" fmla="*/ 77981 w 726376"/>
              <a:gd name="connsiteY54" fmla="*/ 129988 h 405003"/>
              <a:gd name="connsiteX55" fmla="*/ 314011 w 726376"/>
              <a:gd name="connsiteY55" fmla="*/ 263338 h 405003"/>
              <a:gd name="connsiteX56" fmla="*/ 338966 w 726376"/>
              <a:gd name="connsiteY56" fmla="*/ 263338 h 405003"/>
              <a:gd name="connsiteX57" fmla="*/ 338966 w 726376"/>
              <a:gd name="connsiteY57" fmla="*/ 211522 h 405003"/>
              <a:gd name="connsiteX58" fmla="*/ 360302 w 726376"/>
              <a:gd name="connsiteY58" fmla="*/ 183804 h 405003"/>
              <a:gd name="connsiteX59" fmla="*/ 378114 w 726376"/>
              <a:gd name="connsiteY59" fmla="*/ 207521 h 405003"/>
              <a:gd name="connsiteX60" fmla="*/ 378114 w 726376"/>
              <a:gd name="connsiteY60" fmla="*/ 263338 h 405003"/>
              <a:gd name="connsiteX61" fmla="*/ 403070 w 726376"/>
              <a:gd name="connsiteY61" fmla="*/ 263338 h 405003"/>
              <a:gd name="connsiteX62" fmla="*/ 403070 w 726376"/>
              <a:gd name="connsiteY62" fmla="*/ 204283 h 405003"/>
              <a:gd name="connsiteX63" fmla="*/ 367732 w 726376"/>
              <a:gd name="connsiteY63" fmla="*/ 164468 h 405003"/>
              <a:gd name="connsiteX64" fmla="*/ 338204 w 726376"/>
              <a:gd name="connsiteY64" fmla="*/ 180566 h 405003"/>
              <a:gd name="connsiteX65" fmla="*/ 337633 w 726376"/>
              <a:gd name="connsiteY65" fmla="*/ 180566 h 405003"/>
              <a:gd name="connsiteX66" fmla="*/ 337633 w 726376"/>
              <a:gd name="connsiteY66" fmla="*/ 167135 h 405003"/>
              <a:gd name="connsiteX67" fmla="*/ 314011 w 726376"/>
              <a:gd name="connsiteY67" fmla="*/ 167135 h 405003"/>
              <a:gd name="connsiteX68" fmla="*/ 424406 w 726376"/>
              <a:gd name="connsiteY68" fmla="*/ 263338 h 405003"/>
              <a:gd name="connsiteX69" fmla="*/ 449361 w 726376"/>
              <a:gd name="connsiteY69" fmla="*/ 263338 h 405003"/>
              <a:gd name="connsiteX70" fmla="*/ 449361 w 726376"/>
              <a:gd name="connsiteY70" fmla="*/ 211427 h 405003"/>
              <a:gd name="connsiteX71" fmla="*/ 486128 w 726376"/>
              <a:gd name="connsiteY71" fmla="*/ 263338 h 405003"/>
              <a:gd name="connsiteX72" fmla="*/ 517179 w 726376"/>
              <a:gd name="connsiteY72" fmla="*/ 263338 h 405003"/>
              <a:gd name="connsiteX73" fmla="*/ 476603 w 726376"/>
              <a:gd name="connsiteY73" fmla="*/ 209141 h 405003"/>
              <a:gd name="connsiteX74" fmla="*/ 512607 w 726376"/>
              <a:gd name="connsiteY74" fmla="*/ 166754 h 405003"/>
              <a:gd name="connsiteX75" fmla="*/ 482413 w 726376"/>
              <a:gd name="connsiteY75" fmla="*/ 166754 h 405003"/>
              <a:gd name="connsiteX76" fmla="*/ 448980 w 726376"/>
              <a:gd name="connsiteY76" fmla="*/ 208379 h 405003"/>
              <a:gd name="connsiteX77" fmla="*/ 448980 w 726376"/>
              <a:gd name="connsiteY77" fmla="*/ 129988 h 405003"/>
              <a:gd name="connsiteX78" fmla="*/ 424406 w 726376"/>
              <a:gd name="connsiteY78" fmla="*/ 129988 h 405003"/>
              <a:gd name="connsiteX79" fmla="*/ 623478 w 726376"/>
              <a:gd name="connsiteY79" fmla="*/ 263338 h 405003"/>
              <a:gd name="connsiteX80" fmla="*/ 648434 w 726376"/>
              <a:gd name="connsiteY80" fmla="*/ 263338 h 405003"/>
              <a:gd name="connsiteX81" fmla="*/ 648434 w 726376"/>
              <a:gd name="connsiteY81" fmla="*/ 129988 h 405003"/>
              <a:gd name="connsiteX82" fmla="*/ 623478 w 726376"/>
              <a:gd name="connsiteY82" fmla="*/ 129988 h 405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726376" h="405003">
                <a:moveTo>
                  <a:pt x="363160" y="-28"/>
                </a:moveTo>
                <a:cubicBezTo>
                  <a:pt x="563185" y="-28"/>
                  <a:pt x="726348" y="90650"/>
                  <a:pt x="726348" y="202473"/>
                </a:cubicBezTo>
                <a:cubicBezTo>
                  <a:pt x="726348" y="314297"/>
                  <a:pt x="563661" y="404975"/>
                  <a:pt x="363160" y="404975"/>
                </a:cubicBezTo>
                <a:cubicBezTo>
                  <a:pt x="162659" y="404975"/>
                  <a:pt x="-28" y="314201"/>
                  <a:pt x="-28" y="202473"/>
                </a:cubicBezTo>
                <a:cubicBezTo>
                  <a:pt x="-28" y="90745"/>
                  <a:pt x="162659" y="-28"/>
                  <a:pt x="363160" y="-28"/>
                </a:cubicBezTo>
                <a:close/>
                <a:moveTo>
                  <a:pt x="363160" y="18164"/>
                </a:moveTo>
                <a:cubicBezTo>
                  <a:pt x="172660" y="18164"/>
                  <a:pt x="18355" y="100841"/>
                  <a:pt x="18355" y="202473"/>
                </a:cubicBezTo>
                <a:cubicBezTo>
                  <a:pt x="18355" y="304105"/>
                  <a:pt x="172850" y="386496"/>
                  <a:pt x="363160" y="386496"/>
                </a:cubicBezTo>
                <a:cubicBezTo>
                  <a:pt x="553469" y="386496"/>
                  <a:pt x="708060" y="304010"/>
                  <a:pt x="708060" y="202473"/>
                </a:cubicBezTo>
                <a:cubicBezTo>
                  <a:pt x="708060" y="100937"/>
                  <a:pt x="553469" y="18164"/>
                  <a:pt x="363160" y="18164"/>
                </a:cubicBezTo>
                <a:close/>
                <a:moveTo>
                  <a:pt x="299342" y="221904"/>
                </a:moveTo>
                <a:lnTo>
                  <a:pt x="227905" y="221904"/>
                </a:lnTo>
                <a:cubicBezTo>
                  <a:pt x="226687" y="234946"/>
                  <a:pt x="236271" y="246506"/>
                  <a:pt x="249312" y="247725"/>
                </a:cubicBezTo>
                <a:cubicBezTo>
                  <a:pt x="250810" y="247865"/>
                  <a:pt x="252317" y="247863"/>
                  <a:pt x="253813" y="247717"/>
                </a:cubicBezTo>
                <a:cubicBezTo>
                  <a:pt x="262601" y="248347"/>
                  <a:pt x="270823" y="243338"/>
                  <a:pt x="274292" y="235239"/>
                </a:cubicBezTo>
                <a:lnTo>
                  <a:pt x="297723" y="235239"/>
                </a:lnTo>
                <a:cubicBezTo>
                  <a:pt x="292208" y="255062"/>
                  <a:pt x="273360" y="268147"/>
                  <a:pt x="252860" y="266386"/>
                </a:cubicBezTo>
                <a:cubicBezTo>
                  <a:pt x="222380" y="266386"/>
                  <a:pt x="203521" y="245431"/>
                  <a:pt x="203521" y="215522"/>
                </a:cubicBezTo>
                <a:cubicBezTo>
                  <a:pt x="202096" y="188785"/>
                  <a:pt x="222616" y="165953"/>
                  <a:pt x="249354" y="164528"/>
                </a:cubicBezTo>
                <a:cubicBezTo>
                  <a:pt x="250522" y="164467"/>
                  <a:pt x="251691" y="164446"/>
                  <a:pt x="252860" y="164468"/>
                </a:cubicBezTo>
                <a:cubicBezTo>
                  <a:pt x="285341" y="164468"/>
                  <a:pt x="301438" y="192186"/>
                  <a:pt x="299342" y="221904"/>
                </a:cubicBezTo>
                <a:close/>
                <a:moveTo>
                  <a:pt x="251717" y="182756"/>
                </a:moveTo>
                <a:cubicBezTo>
                  <a:pt x="239208" y="182231"/>
                  <a:pt x="228641" y="191944"/>
                  <a:pt x="228115" y="204453"/>
                </a:cubicBezTo>
                <a:cubicBezTo>
                  <a:pt x="228103" y="204746"/>
                  <a:pt x="228096" y="205038"/>
                  <a:pt x="228095" y="205331"/>
                </a:cubicBezTo>
                <a:lnTo>
                  <a:pt x="274482" y="205331"/>
                </a:lnTo>
                <a:cubicBezTo>
                  <a:pt x="272863" y="191805"/>
                  <a:pt x="266957" y="182756"/>
                  <a:pt x="251622" y="182756"/>
                </a:cubicBezTo>
                <a:close/>
                <a:moveTo>
                  <a:pt x="608905" y="221904"/>
                </a:moveTo>
                <a:lnTo>
                  <a:pt x="537467" y="221904"/>
                </a:lnTo>
                <a:cubicBezTo>
                  <a:pt x="536272" y="234949"/>
                  <a:pt x="545877" y="246492"/>
                  <a:pt x="558921" y="247687"/>
                </a:cubicBezTo>
                <a:cubicBezTo>
                  <a:pt x="560244" y="247808"/>
                  <a:pt x="561574" y="247819"/>
                  <a:pt x="562899" y="247717"/>
                </a:cubicBezTo>
                <a:cubicBezTo>
                  <a:pt x="571687" y="248347"/>
                  <a:pt x="579909" y="243338"/>
                  <a:pt x="583378" y="235239"/>
                </a:cubicBezTo>
                <a:lnTo>
                  <a:pt x="606809" y="235239"/>
                </a:lnTo>
                <a:cubicBezTo>
                  <a:pt x="601334" y="255046"/>
                  <a:pt x="582518" y="268138"/>
                  <a:pt x="562042" y="266386"/>
                </a:cubicBezTo>
                <a:cubicBezTo>
                  <a:pt x="535762" y="267494"/>
                  <a:pt x="513562" y="247087"/>
                  <a:pt x="512454" y="220809"/>
                </a:cubicBezTo>
                <a:cubicBezTo>
                  <a:pt x="512382" y="219110"/>
                  <a:pt x="512401" y="217409"/>
                  <a:pt x="512512" y="215713"/>
                </a:cubicBezTo>
                <a:cubicBezTo>
                  <a:pt x="511086" y="188975"/>
                  <a:pt x="531605" y="166143"/>
                  <a:pt x="558342" y="164717"/>
                </a:cubicBezTo>
                <a:cubicBezTo>
                  <a:pt x="559543" y="164653"/>
                  <a:pt x="560746" y="164633"/>
                  <a:pt x="561947" y="164659"/>
                </a:cubicBezTo>
                <a:cubicBezTo>
                  <a:pt x="594808" y="164468"/>
                  <a:pt x="610715" y="192186"/>
                  <a:pt x="608810" y="221904"/>
                </a:cubicBezTo>
                <a:close/>
                <a:moveTo>
                  <a:pt x="561280" y="182756"/>
                </a:moveTo>
                <a:cubicBezTo>
                  <a:pt x="548718" y="182230"/>
                  <a:pt x="538108" y="191986"/>
                  <a:pt x="537582" y="204548"/>
                </a:cubicBezTo>
                <a:cubicBezTo>
                  <a:pt x="537571" y="204809"/>
                  <a:pt x="537565" y="205070"/>
                  <a:pt x="537563" y="205331"/>
                </a:cubicBezTo>
                <a:lnTo>
                  <a:pt x="584045" y="205331"/>
                </a:lnTo>
                <a:cubicBezTo>
                  <a:pt x="582140" y="191805"/>
                  <a:pt x="576425" y="182756"/>
                  <a:pt x="561185" y="182756"/>
                </a:cubicBezTo>
                <a:close/>
                <a:moveTo>
                  <a:pt x="77981" y="263338"/>
                </a:moveTo>
                <a:lnTo>
                  <a:pt x="104461" y="263338"/>
                </a:lnTo>
                <a:lnTo>
                  <a:pt x="104461" y="206188"/>
                </a:lnTo>
                <a:lnTo>
                  <a:pt x="161611" y="206188"/>
                </a:lnTo>
                <a:lnTo>
                  <a:pt x="161611" y="263338"/>
                </a:lnTo>
                <a:lnTo>
                  <a:pt x="188186" y="263338"/>
                </a:lnTo>
                <a:lnTo>
                  <a:pt x="188186" y="129988"/>
                </a:lnTo>
                <a:lnTo>
                  <a:pt x="161801" y="129988"/>
                </a:lnTo>
                <a:lnTo>
                  <a:pt x="161801" y="184757"/>
                </a:lnTo>
                <a:lnTo>
                  <a:pt x="104651" y="184757"/>
                </a:lnTo>
                <a:lnTo>
                  <a:pt x="104651" y="129988"/>
                </a:lnTo>
                <a:lnTo>
                  <a:pt x="77981" y="129988"/>
                </a:lnTo>
                <a:close/>
                <a:moveTo>
                  <a:pt x="314011" y="263338"/>
                </a:moveTo>
                <a:lnTo>
                  <a:pt x="338966" y="263338"/>
                </a:lnTo>
                <a:lnTo>
                  <a:pt x="338966" y="211522"/>
                </a:lnTo>
                <a:cubicBezTo>
                  <a:pt x="338966" y="191805"/>
                  <a:pt x="345824" y="183804"/>
                  <a:pt x="360302" y="183804"/>
                </a:cubicBezTo>
                <a:cubicBezTo>
                  <a:pt x="372590" y="183804"/>
                  <a:pt x="378114" y="191710"/>
                  <a:pt x="378114" y="207521"/>
                </a:cubicBezTo>
                <a:lnTo>
                  <a:pt x="378114" y="263338"/>
                </a:lnTo>
                <a:lnTo>
                  <a:pt x="403070" y="263338"/>
                </a:lnTo>
                <a:lnTo>
                  <a:pt x="403070" y="204283"/>
                </a:lnTo>
                <a:cubicBezTo>
                  <a:pt x="403070" y="180375"/>
                  <a:pt x="396021" y="164468"/>
                  <a:pt x="367732" y="164468"/>
                </a:cubicBezTo>
                <a:cubicBezTo>
                  <a:pt x="355758" y="164326"/>
                  <a:pt x="344573" y="170424"/>
                  <a:pt x="338204" y="180566"/>
                </a:cubicBezTo>
                <a:lnTo>
                  <a:pt x="337633" y="180566"/>
                </a:lnTo>
                <a:lnTo>
                  <a:pt x="337633" y="167135"/>
                </a:lnTo>
                <a:lnTo>
                  <a:pt x="314011" y="167135"/>
                </a:lnTo>
                <a:close/>
                <a:moveTo>
                  <a:pt x="424406" y="263338"/>
                </a:moveTo>
                <a:lnTo>
                  <a:pt x="449361" y="263338"/>
                </a:lnTo>
                <a:lnTo>
                  <a:pt x="449361" y="211427"/>
                </a:lnTo>
                <a:lnTo>
                  <a:pt x="486128" y="263338"/>
                </a:lnTo>
                <a:lnTo>
                  <a:pt x="517179" y="263338"/>
                </a:lnTo>
                <a:lnTo>
                  <a:pt x="476603" y="209141"/>
                </a:lnTo>
                <a:lnTo>
                  <a:pt x="512607" y="166754"/>
                </a:lnTo>
                <a:lnTo>
                  <a:pt x="482413" y="166754"/>
                </a:lnTo>
                <a:lnTo>
                  <a:pt x="448980" y="208379"/>
                </a:lnTo>
                <a:lnTo>
                  <a:pt x="448980" y="129988"/>
                </a:lnTo>
                <a:lnTo>
                  <a:pt x="424406" y="129988"/>
                </a:lnTo>
                <a:close/>
                <a:moveTo>
                  <a:pt x="623478" y="263338"/>
                </a:moveTo>
                <a:lnTo>
                  <a:pt x="648434" y="263338"/>
                </a:lnTo>
                <a:lnTo>
                  <a:pt x="648434" y="129988"/>
                </a:lnTo>
                <a:lnTo>
                  <a:pt x="623478" y="12998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9453567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kt 6" hidden="1">
            <a:extLst>
              <a:ext uri="{FF2B5EF4-FFF2-40B4-BE49-F238E27FC236}">
                <a16:creationId xmlns:a16="http://schemas.microsoft.com/office/drawing/2014/main" id="{68CB916D-D210-4BC5-AA19-30E94CD9E5A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8632996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B0CFC28F-EC47-4DDB-8C5D-03309FB396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 rtl="0">
              <a:defRPr/>
            </a:lvl1pPr>
          </a:lstStyle>
          <a:p>
            <a:r>
              <a:rPr lang="en-US" dirty="0"/>
              <a:t>Slide Title, Segoe UI, 24pt</a:t>
            </a:r>
            <a:br>
              <a:rPr lang="en-US" dirty="0"/>
            </a:br>
            <a:r>
              <a:rPr lang="en-US" dirty="0"/>
              <a:t>Max. 2 Lines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75EFA14A-D6E7-47FF-924E-E4CB9098037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rtl="0">
              <a:defRPr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30A9710-C66C-461A-BEF7-CAD1B717F32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rtl="0">
              <a:defRPr/>
            </a:lvl1pPr>
          </a:lstStyle>
          <a:p>
            <a:fld id="{54413C03-D129-4B04-B289-283874789DC0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6" name="Tabellenplatzhalter 5">
            <a:extLst>
              <a:ext uri="{FF2B5EF4-FFF2-40B4-BE49-F238E27FC236}">
                <a16:creationId xmlns:a16="http://schemas.microsoft.com/office/drawing/2014/main" id="{B7A2A10A-2613-4F52-86A9-C634AD0C4E6E}"/>
              </a:ext>
            </a:extLst>
          </p:cNvPr>
          <p:cNvSpPr>
            <a:spLocks noGrp="1"/>
          </p:cNvSpPr>
          <p:nvPr>
            <p:ph type="tbl" sz="quarter" idx="12" hasCustomPrompt="1"/>
          </p:nvPr>
        </p:nvSpPr>
        <p:spPr>
          <a:xfrm>
            <a:off x="300038" y="1492250"/>
            <a:ext cx="8542337" cy="2879725"/>
          </a:xfrm>
        </p:spPr>
        <p:txBody>
          <a:bodyPr/>
          <a:lstStyle>
            <a:lvl1pPr marL="0" indent="0" rtl="0">
              <a:buNone/>
              <a:defRPr/>
            </a:lvl1pPr>
          </a:lstStyle>
          <a:p>
            <a:r>
              <a:rPr lang="en-US" dirty="0"/>
              <a:t>Create table by clicking on the icon</a:t>
            </a:r>
          </a:p>
        </p:txBody>
      </p:sp>
    </p:spTree>
    <p:extLst>
      <p:ext uri="{BB962C8B-B14F-4D97-AF65-F5344CB8AC3E}">
        <p14:creationId xmlns:p14="http://schemas.microsoft.com/office/powerpoint/2010/main" val="31511595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 column +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 hidden="1">
            <a:extLst>
              <a:ext uri="{FF2B5EF4-FFF2-40B4-BE49-F238E27FC236}">
                <a16:creationId xmlns:a16="http://schemas.microsoft.com/office/drawing/2014/main" id="{5C17D092-076B-4C8E-ACAE-CBD429D2968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99916444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hteck 9">
            <a:extLst>
              <a:ext uri="{FF2B5EF4-FFF2-40B4-BE49-F238E27FC236}">
                <a16:creationId xmlns:a16="http://schemas.microsoft.com/office/drawing/2014/main" id="{2DFC6AEF-AFA5-48E1-B0A3-DACBC3757E16}"/>
              </a:ext>
            </a:extLst>
          </p:cNvPr>
          <p:cNvSpPr/>
          <p:nvPr userDrawn="1"/>
        </p:nvSpPr>
        <p:spPr>
          <a:xfrm>
            <a:off x="4572001" y="0"/>
            <a:ext cx="4572000" cy="514508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D39AB3A-BB42-4127-A080-2F2121576D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2420" y="303212"/>
            <a:ext cx="4194968" cy="615553"/>
          </a:xfrm>
        </p:spPr>
        <p:txBody>
          <a:bodyPr vert="horz"/>
          <a:lstStyle>
            <a:lvl1pPr rtl="0">
              <a:defRPr/>
            </a:lvl1pPr>
          </a:lstStyle>
          <a:p>
            <a:r>
              <a:rPr lang="en-US" dirty="0"/>
              <a:t>Slide Title, Segoe UI, 24pt</a:t>
            </a:r>
            <a:br>
              <a:rPr lang="en-US" dirty="0"/>
            </a:br>
            <a:r>
              <a:rPr lang="en-US" dirty="0"/>
              <a:t>Max. 2 Lines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E7859EA-314D-49E2-A15A-FC28AC31BCE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rtl="0">
              <a:defRPr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5EF0FD3-B6E1-4E0A-B30D-B364E5C00D7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rtl="0">
              <a:defRPr/>
            </a:lvl1pPr>
          </a:lstStyle>
          <a:p>
            <a:fld id="{54413C03-D129-4B04-B289-283874789DC0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F9007340-05A2-41EA-A606-71FD79D2BC7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00038" y="1492250"/>
            <a:ext cx="4194968" cy="398827"/>
          </a:xfrm>
        </p:spPr>
        <p:txBody>
          <a:bodyPr>
            <a:noAutofit/>
          </a:bodyPr>
          <a:lstStyle>
            <a:lvl1pPr marL="0" indent="0" rtl="0">
              <a:buNone/>
              <a:defRPr b="1">
                <a:solidFill>
                  <a:schemeClr val="accent1"/>
                </a:solidFill>
                <a:latin typeface="+mj-lt"/>
                <a:ea typeface="GT Flexa Bl" pitchFamily="2" charset="0"/>
                <a:cs typeface="GT Flexa Bl" pitchFamily="2" charset="0"/>
              </a:defRPr>
            </a:lvl1pPr>
          </a:lstStyle>
          <a:p>
            <a:pPr lvl="0"/>
            <a:r>
              <a:rPr lang="en-US" dirty="0"/>
              <a:t>Subtitle, Segoe UI, 12pt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E7EFB9F6-5AEB-4EF1-B28C-A7BCCA8417E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040340"/>
            <a:ext cx="4194968" cy="2331636"/>
          </a:xfrm>
        </p:spPr>
        <p:txBody>
          <a:bodyPr/>
          <a:lstStyle>
            <a:lvl1pPr marL="162000" indent="-162000" rtl="0">
              <a:buFont typeface="Wingdings" panose="05000000000000000000" pitchFamily="2" charset="2"/>
              <a:buChar char="§"/>
              <a:defRPr/>
            </a:lvl1pPr>
            <a:lvl2pPr algn="l"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</a:lstStyle>
          <a:p>
            <a:pPr lvl="0"/>
            <a:r>
              <a:rPr lang="en-US" dirty="0"/>
              <a:t>First Level, Segoe UI, 12pt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Grafik 8">
            <a:extLst>
              <a:ext uri="{FF2B5EF4-FFF2-40B4-BE49-F238E27FC236}">
                <a16:creationId xmlns:a16="http://schemas.microsoft.com/office/drawing/2014/main" id="{7559CB0D-6B98-425D-BF5E-BB01C79AC836}"/>
              </a:ext>
            </a:extLst>
          </p:cNvPr>
          <p:cNvSpPr/>
          <p:nvPr userDrawn="1"/>
        </p:nvSpPr>
        <p:spPr bwMode="gray">
          <a:xfrm>
            <a:off x="8284370" y="4616326"/>
            <a:ext cx="614456" cy="342600"/>
          </a:xfrm>
          <a:custGeom>
            <a:avLst/>
            <a:gdLst>
              <a:gd name="connsiteX0" fmla="*/ 363160 w 726376"/>
              <a:gd name="connsiteY0" fmla="*/ -28 h 405003"/>
              <a:gd name="connsiteX1" fmla="*/ 726348 w 726376"/>
              <a:gd name="connsiteY1" fmla="*/ 202473 h 405003"/>
              <a:gd name="connsiteX2" fmla="*/ 363160 w 726376"/>
              <a:gd name="connsiteY2" fmla="*/ 404975 h 405003"/>
              <a:gd name="connsiteX3" fmla="*/ -28 w 726376"/>
              <a:gd name="connsiteY3" fmla="*/ 202473 h 405003"/>
              <a:gd name="connsiteX4" fmla="*/ 363160 w 726376"/>
              <a:gd name="connsiteY4" fmla="*/ -28 h 405003"/>
              <a:gd name="connsiteX5" fmla="*/ 363160 w 726376"/>
              <a:gd name="connsiteY5" fmla="*/ 18164 h 405003"/>
              <a:gd name="connsiteX6" fmla="*/ 18355 w 726376"/>
              <a:gd name="connsiteY6" fmla="*/ 202473 h 405003"/>
              <a:gd name="connsiteX7" fmla="*/ 363160 w 726376"/>
              <a:gd name="connsiteY7" fmla="*/ 386496 h 405003"/>
              <a:gd name="connsiteX8" fmla="*/ 708060 w 726376"/>
              <a:gd name="connsiteY8" fmla="*/ 202473 h 405003"/>
              <a:gd name="connsiteX9" fmla="*/ 363160 w 726376"/>
              <a:gd name="connsiteY9" fmla="*/ 18164 h 405003"/>
              <a:gd name="connsiteX10" fmla="*/ 299342 w 726376"/>
              <a:gd name="connsiteY10" fmla="*/ 221904 h 405003"/>
              <a:gd name="connsiteX11" fmla="*/ 227905 w 726376"/>
              <a:gd name="connsiteY11" fmla="*/ 221904 h 405003"/>
              <a:gd name="connsiteX12" fmla="*/ 249312 w 726376"/>
              <a:gd name="connsiteY12" fmla="*/ 247725 h 405003"/>
              <a:gd name="connsiteX13" fmla="*/ 253813 w 726376"/>
              <a:gd name="connsiteY13" fmla="*/ 247717 h 405003"/>
              <a:gd name="connsiteX14" fmla="*/ 274292 w 726376"/>
              <a:gd name="connsiteY14" fmla="*/ 235239 h 405003"/>
              <a:gd name="connsiteX15" fmla="*/ 297723 w 726376"/>
              <a:gd name="connsiteY15" fmla="*/ 235239 h 405003"/>
              <a:gd name="connsiteX16" fmla="*/ 252860 w 726376"/>
              <a:gd name="connsiteY16" fmla="*/ 266386 h 405003"/>
              <a:gd name="connsiteX17" fmla="*/ 203521 w 726376"/>
              <a:gd name="connsiteY17" fmla="*/ 215522 h 405003"/>
              <a:gd name="connsiteX18" fmla="*/ 249354 w 726376"/>
              <a:gd name="connsiteY18" fmla="*/ 164528 h 405003"/>
              <a:gd name="connsiteX19" fmla="*/ 252860 w 726376"/>
              <a:gd name="connsiteY19" fmla="*/ 164468 h 405003"/>
              <a:gd name="connsiteX20" fmla="*/ 299342 w 726376"/>
              <a:gd name="connsiteY20" fmla="*/ 221904 h 405003"/>
              <a:gd name="connsiteX21" fmla="*/ 251717 w 726376"/>
              <a:gd name="connsiteY21" fmla="*/ 182756 h 405003"/>
              <a:gd name="connsiteX22" fmla="*/ 228115 w 726376"/>
              <a:gd name="connsiteY22" fmla="*/ 204453 h 405003"/>
              <a:gd name="connsiteX23" fmla="*/ 228095 w 726376"/>
              <a:gd name="connsiteY23" fmla="*/ 205331 h 405003"/>
              <a:gd name="connsiteX24" fmla="*/ 274482 w 726376"/>
              <a:gd name="connsiteY24" fmla="*/ 205331 h 405003"/>
              <a:gd name="connsiteX25" fmla="*/ 251622 w 726376"/>
              <a:gd name="connsiteY25" fmla="*/ 182756 h 405003"/>
              <a:gd name="connsiteX26" fmla="*/ 608905 w 726376"/>
              <a:gd name="connsiteY26" fmla="*/ 221904 h 405003"/>
              <a:gd name="connsiteX27" fmla="*/ 537467 w 726376"/>
              <a:gd name="connsiteY27" fmla="*/ 221904 h 405003"/>
              <a:gd name="connsiteX28" fmla="*/ 558921 w 726376"/>
              <a:gd name="connsiteY28" fmla="*/ 247687 h 405003"/>
              <a:gd name="connsiteX29" fmla="*/ 562899 w 726376"/>
              <a:gd name="connsiteY29" fmla="*/ 247717 h 405003"/>
              <a:gd name="connsiteX30" fmla="*/ 583378 w 726376"/>
              <a:gd name="connsiteY30" fmla="*/ 235239 h 405003"/>
              <a:gd name="connsiteX31" fmla="*/ 606809 w 726376"/>
              <a:gd name="connsiteY31" fmla="*/ 235239 h 405003"/>
              <a:gd name="connsiteX32" fmla="*/ 562042 w 726376"/>
              <a:gd name="connsiteY32" fmla="*/ 266386 h 405003"/>
              <a:gd name="connsiteX33" fmla="*/ 512454 w 726376"/>
              <a:gd name="connsiteY33" fmla="*/ 220809 h 405003"/>
              <a:gd name="connsiteX34" fmla="*/ 512512 w 726376"/>
              <a:gd name="connsiteY34" fmla="*/ 215713 h 405003"/>
              <a:gd name="connsiteX35" fmla="*/ 558342 w 726376"/>
              <a:gd name="connsiteY35" fmla="*/ 164717 h 405003"/>
              <a:gd name="connsiteX36" fmla="*/ 561947 w 726376"/>
              <a:gd name="connsiteY36" fmla="*/ 164659 h 405003"/>
              <a:gd name="connsiteX37" fmla="*/ 608810 w 726376"/>
              <a:gd name="connsiteY37" fmla="*/ 221904 h 405003"/>
              <a:gd name="connsiteX38" fmla="*/ 561280 w 726376"/>
              <a:gd name="connsiteY38" fmla="*/ 182756 h 405003"/>
              <a:gd name="connsiteX39" fmla="*/ 537582 w 726376"/>
              <a:gd name="connsiteY39" fmla="*/ 204548 h 405003"/>
              <a:gd name="connsiteX40" fmla="*/ 537563 w 726376"/>
              <a:gd name="connsiteY40" fmla="*/ 205331 h 405003"/>
              <a:gd name="connsiteX41" fmla="*/ 584045 w 726376"/>
              <a:gd name="connsiteY41" fmla="*/ 205331 h 405003"/>
              <a:gd name="connsiteX42" fmla="*/ 561185 w 726376"/>
              <a:gd name="connsiteY42" fmla="*/ 182756 h 405003"/>
              <a:gd name="connsiteX43" fmla="*/ 77981 w 726376"/>
              <a:gd name="connsiteY43" fmla="*/ 263338 h 405003"/>
              <a:gd name="connsiteX44" fmla="*/ 104461 w 726376"/>
              <a:gd name="connsiteY44" fmla="*/ 263338 h 405003"/>
              <a:gd name="connsiteX45" fmla="*/ 104461 w 726376"/>
              <a:gd name="connsiteY45" fmla="*/ 206188 h 405003"/>
              <a:gd name="connsiteX46" fmla="*/ 161611 w 726376"/>
              <a:gd name="connsiteY46" fmla="*/ 206188 h 405003"/>
              <a:gd name="connsiteX47" fmla="*/ 161611 w 726376"/>
              <a:gd name="connsiteY47" fmla="*/ 263338 h 405003"/>
              <a:gd name="connsiteX48" fmla="*/ 188186 w 726376"/>
              <a:gd name="connsiteY48" fmla="*/ 263338 h 405003"/>
              <a:gd name="connsiteX49" fmla="*/ 188186 w 726376"/>
              <a:gd name="connsiteY49" fmla="*/ 129988 h 405003"/>
              <a:gd name="connsiteX50" fmla="*/ 161801 w 726376"/>
              <a:gd name="connsiteY50" fmla="*/ 129988 h 405003"/>
              <a:gd name="connsiteX51" fmla="*/ 161801 w 726376"/>
              <a:gd name="connsiteY51" fmla="*/ 184757 h 405003"/>
              <a:gd name="connsiteX52" fmla="*/ 104651 w 726376"/>
              <a:gd name="connsiteY52" fmla="*/ 184757 h 405003"/>
              <a:gd name="connsiteX53" fmla="*/ 104651 w 726376"/>
              <a:gd name="connsiteY53" fmla="*/ 129988 h 405003"/>
              <a:gd name="connsiteX54" fmla="*/ 77981 w 726376"/>
              <a:gd name="connsiteY54" fmla="*/ 129988 h 405003"/>
              <a:gd name="connsiteX55" fmla="*/ 314011 w 726376"/>
              <a:gd name="connsiteY55" fmla="*/ 263338 h 405003"/>
              <a:gd name="connsiteX56" fmla="*/ 338966 w 726376"/>
              <a:gd name="connsiteY56" fmla="*/ 263338 h 405003"/>
              <a:gd name="connsiteX57" fmla="*/ 338966 w 726376"/>
              <a:gd name="connsiteY57" fmla="*/ 211522 h 405003"/>
              <a:gd name="connsiteX58" fmla="*/ 360302 w 726376"/>
              <a:gd name="connsiteY58" fmla="*/ 183804 h 405003"/>
              <a:gd name="connsiteX59" fmla="*/ 378114 w 726376"/>
              <a:gd name="connsiteY59" fmla="*/ 207521 h 405003"/>
              <a:gd name="connsiteX60" fmla="*/ 378114 w 726376"/>
              <a:gd name="connsiteY60" fmla="*/ 263338 h 405003"/>
              <a:gd name="connsiteX61" fmla="*/ 403070 w 726376"/>
              <a:gd name="connsiteY61" fmla="*/ 263338 h 405003"/>
              <a:gd name="connsiteX62" fmla="*/ 403070 w 726376"/>
              <a:gd name="connsiteY62" fmla="*/ 204283 h 405003"/>
              <a:gd name="connsiteX63" fmla="*/ 367732 w 726376"/>
              <a:gd name="connsiteY63" fmla="*/ 164468 h 405003"/>
              <a:gd name="connsiteX64" fmla="*/ 338204 w 726376"/>
              <a:gd name="connsiteY64" fmla="*/ 180566 h 405003"/>
              <a:gd name="connsiteX65" fmla="*/ 337633 w 726376"/>
              <a:gd name="connsiteY65" fmla="*/ 180566 h 405003"/>
              <a:gd name="connsiteX66" fmla="*/ 337633 w 726376"/>
              <a:gd name="connsiteY66" fmla="*/ 167135 h 405003"/>
              <a:gd name="connsiteX67" fmla="*/ 314011 w 726376"/>
              <a:gd name="connsiteY67" fmla="*/ 167135 h 405003"/>
              <a:gd name="connsiteX68" fmla="*/ 424406 w 726376"/>
              <a:gd name="connsiteY68" fmla="*/ 263338 h 405003"/>
              <a:gd name="connsiteX69" fmla="*/ 449361 w 726376"/>
              <a:gd name="connsiteY69" fmla="*/ 263338 h 405003"/>
              <a:gd name="connsiteX70" fmla="*/ 449361 w 726376"/>
              <a:gd name="connsiteY70" fmla="*/ 211427 h 405003"/>
              <a:gd name="connsiteX71" fmla="*/ 486128 w 726376"/>
              <a:gd name="connsiteY71" fmla="*/ 263338 h 405003"/>
              <a:gd name="connsiteX72" fmla="*/ 517179 w 726376"/>
              <a:gd name="connsiteY72" fmla="*/ 263338 h 405003"/>
              <a:gd name="connsiteX73" fmla="*/ 476603 w 726376"/>
              <a:gd name="connsiteY73" fmla="*/ 209141 h 405003"/>
              <a:gd name="connsiteX74" fmla="*/ 512607 w 726376"/>
              <a:gd name="connsiteY74" fmla="*/ 166754 h 405003"/>
              <a:gd name="connsiteX75" fmla="*/ 482413 w 726376"/>
              <a:gd name="connsiteY75" fmla="*/ 166754 h 405003"/>
              <a:gd name="connsiteX76" fmla="*/ 448980 w 726376"/>
              <a:gd name="connsiteY76" fmla="*/ 208379 h 405003"/>
              <a:gd name="connsiteX77" fmla="*/ 448980 w 726376"/>
              <a:gd name="connsiteY77" fmla="*/ 129988 h 405003"/>
              <a:gd name="connsiteX78" fmla="*/ 424406 w 726376"/>
              <a:gd name="connsiteY78" fmla="*/ 129988 h 405003"/>
              <a:gd name="connsiteX79" fmla="*/ 623478 w 726376"/>
              <a:gd name="connsiteY79" fmla="*/ 263338 h 405003"/>
              <a:gd name="connsiteX80" fmla="*/ 648434 w 726376"/>
              <a:gd name="connsiteY80" fmla="*/ 263338 h 405003"/>
              <a:gd name="connsiteX81" fmla="*/ 648434 w 726376"/>
              <a:gd name="connsiteY81" fmla="*/ 129988 h 405003"/>
              <a:gd name="connsiteX82" fmla="*/ 623478 w 726376"/>
              <a:gd name="connsiteY82" fmla="*/ 129988 h 405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726376" h="405003">
                <a:moveTo>
                  <a:pt x="363160" y="-28"/>
                </a:moveTo>
                <a:cubicBezTo>
                  <a:pt x="563185" y="-28"/>
                  <a:pt x="726348" y="90650"/>
                  <a:pt x="726348" y="202473"/>
                </a:cubicBezTo>
                <a:cubicBezTo>
                  <a:pt x="726348" y="314297"/>
                  <a:pt x="563661" y="404975"/>
                  <a:pt x="363160" y="404975"/>
                </a:cubicBezTo>
                <a:cubicBezTo>
                  <a:pt x="162659" y="404975"/>
                  <a:pt x="-28" y="314201"/>
                  <a:pt x="-28" y="202473"/>
                </a:cubicBezTo>
                <a:cubicBezTo>
                  <a:pt x="-28" y="90745"/>
                  <a:pt x="162659" y="-28"/>
                  <a:pt x="363160" y="-28"/>
                </a:cubicBezTo>
                <a:close/>
                <a:moveTo>
                  <a:pt x="363160" y="18164"/>
                </a:moveTo>
                <a:cubicBezTo>
                  <a:pt x="172660" y="18164"/>
                  <a:pt x="18355" y="100841"/>
                  <a:pt x="18355" y="202473"/>
                </a:cubicBezTo>
                <a:cubicBezTo>
                  <a:pt x="18355" y="304105"/>
                  <a:pt x="172850" y="386496"/>
                  <a:pt x="363160" y="386496"/>
                </a:cubicBezTo>
                <a:cubicBezTo>
                  <a:pt x="553469" y="386496"/>
                  <a:pt x="708060" y="304010"/>
                  <a:pt x="708060" y="202473"/>
                </a:cubicBezTo>
                <a:cubicBezTo>
                  <a:pt x="708060" y="100937"/>
                  <a:pt x="553469" y="18164"/>
                  <a:pt x="363160" y="18164"/>
                </a:cubicBezTo>
                <a:close/>
                <a:moveTo>
                  <a:pt x="299342" y="221904"/>
                </a:moveTo>
                <a:lnTo>
                  <a:pt x="227905" y="221904"/>
                </a:lnTo>
                <a:cubicBezTo>
                  <a:pt x="226687" y="234946"/>
                  <a:pt x="236271" y="246506"/>
                  <a:pt x="249312" y="247725"/>
                </a:cubicBezTo>
                <a:cubicBezTo>
                  <a:pt x="250810" y="247865"/>
                  <a:pt x="252317" y="247863"/>
                  <a:pt x="253813" y="247717"/>
                </a:cubicBezTo>
                <a:cubicBezTo>
                  <a:pt x="262601" y="248347"/>
                  <a:pt x="270823" y="243338"/>
                  <a:pt x="274292" y="235239"/>
                </a:cubicBezTo>
                <a:lnTo>
                  <a:pt x="297723" y="235239"/>
                </a:lnTo>
                <a:cubicBezTo>
                  <a:pt x="292208" y="255062"/>
                  <a:pt x="273360" y="268147"/>
                  <a:pt x="252860" y="266386"/>
                </a:cubicBezTo>
                <a:cubicBezTo>
                  <a:pt x="222380" y="266386"/>
                  <a:pt x="203521" y="245431"/>
                  <a:pt x="203521" y="215522"/>
                </a:cubicBezTo>
                <a:cubicBezTo>
                  <a:pt x="202096" y="188785"/>
                  <a:pt x="222616" y="165953"/>
                  <a:pt x="249354" y="164528"/>
                </a:cubicBezTo>
                <a:cubicBezTo>
                  <a:pt x="250522" y="164467"/>
                  <a:pt x="251691" y="164446"/>
                  <a:pt x="252860" y="164468"/>
                </a:cubicBezTo>
                <a:cubicBezTo>
                  <a:pt x="285341" y="164468"/>
                  <a:pt x="301438" y="192186"/>
                  <a:pt x="299342" y="221904"/>
                </a:cubicBezTo>
                <a:close/>
                <a:moveTo>
                  <a:pt x="251717" y="182756"/>
                </a:moveTo>
                <a:cubicBezTo>
                  <a:pt x="239208" y="182231"/>
                  <a:pt x="228641" y="191944"/>
                  <a:pt x="228115" y="204453"/>
                </a:cubicBezTo>
                <a:cubicBezTo>
                  <a:pt x="228103" y="204746"/>
                  <a:pt x="228096" y="205038"/>
                  <a:pt x="228095" y="205331"/>
                </a:cubicBezTo>
                <a:lnTo>
                  <a:pt x="274482" y="205331"/>
                </a:lnTo>
                <a:cubicBezTo>
                  <a:pt x="272863" y="191805"/>
                  <a:pt x="266957" y="182756"/>
                  <a:pt x="251622" y="182756"/>
                </a:cubicBezTo>
                <a:close/>
                <a:moveTo>
                  <a:pt x="608905" y="221904"/>
                </a:moveTo>
                <a:lnTo>
                  <a:pt x="537467" y="221904"/>
                </a:lnTo>
                <a:cubicBezTo>
                  <a:pt x="536272" y="234949"/>
                  <a:pt x="545877" y="246492"/>
                  <a:pt x="558921" y="247687"/>
                </a:cubicBezTo>
                <a:cubicBezTo>
                  <a:pt x="560244" y="247808"/>
                  <a:pt x="561574" y="247819"/>
                  <a:pt x="562899" y="247717"/>
                </a:cubicBezTo>
                <a:cubicBezTo>
                  <a:pt x="571687" y="248347"/>
                  <a:pt x="579909" y="243338"/>
                  <a:pt x="583378" y="235239"/>
                </a:cubicBezTo>
                <a:lnTo>
                  <a:pt x="606809" y="235239"/>
                </a:lnTo>
                <a:cubicBezTo>
                  <a:pt x="601334" y="255046"/>
                  <a:pt x="582518" y="268138"/>
                  <a:pt x="562042" y="266386"/>
                </a:cubicBezTo>
                <a:cubicBezTo>
                  <a:pt x="535762" y="267494"/>
                  <a:pt x="513562" y="247087"/>
                  <a:pt x="512454" y="220809"/>
                </a:cubicBezTo>
                <a:cubicBezTo>
                  <a:pt x="512382" y="219110"/>
                  <a:pt x="512401" y="217409"/>
                  <a:pt x="512512" y="215713"/>
                </a:cubicBezTo>
                <a:cubicBezTo>
                  <a:pt x="511086" y="188975"/>
                  <a:pt x="531605" y="166143"/>
                  <a:pt x="558342" y="164717"/>
                </a:cubicBezTo>
                <a:cubicBezTo>
                  <a:pt x="559543" y="164653"/>
                  <a:pt x="560746" y="164633"/>
                  <a:pt x="561947" y="164659"/>
                </a:cubicBezTo>
                <a:cubicBezTo>
                  <a:pt x="594808" y="164468"/>
                  <a:pt x="610715" y="192186"/>
                  <a:pt x="608810" y="221904"/>
                </a:cubicBezTo>
                <a:close/>
                <a:moveTo>
                  <a:pt x="561280" y="182756"/>
                </a:moveTo>
                <a:cubicBezTo>
                  <a:pt x="548718" y="182230"/>
                  <a:pt x="538108" y="191986"/>
                  <a:pt x="537582" y="204548"/>
                </a:cubicBezTo>
                <a:cubicBezTo>
                  <a:pt x="537571" y="204809"/>
                  <a:pt x="537565" y="205070"/>
                  <a:pt x="537563" y="205331"/>
                </a:cubicBezTo>
                <a:lnTo>
                  <a:pt x="584045" y="205331"/>
                </a:lnTo>
                <a:cubicBezTo>
                  <a:pt x="582140" y="191805"/>
                  <a:pt x="576425" y="182756"/>
                  <a:pt x="561185" y="182756"/>
                </a:cubicBezTo>
                <a:close/>
                <a:moveTo>
                  <a:pt x="77981" y="263338"/>
                </a:moveTo>
                <a:lnTo>
                  <a:pt x="104461" y="263338"/>
                </a:lnTo>
                <a:lnTo>
                  <a:pt x="104461" y="206188"/>
                </a:lnTo>
                <a:lnTo>
                  <a:pt x="161611" y="206188"/>
                </a:lnTo>
                <a:lnTo>
                  <a:pt x="161611" y="263338"/>
                </a:lnTo>
                <a:lnTo>
                  <a:pt x="188186" y="263338"/>
                </a:lnTo>
                <a:lnTo>
                  <a:pt x="188186" y="129988"/>
                </a:lnTo>
                <a:lnTo>
                  <a:pt x="161801" y="129988"/>
                </a:lnTo>
                <a:lnTo>
                  <a:pt x="161801" y="184757"/>
                </a:lnTo>
                <a:lnTo>
                  <a:pt x="104651" y="184757"/>
                </a:lnTo>
                <a:lnTo>
                  <a:pt x="104651" y="129988"/>
                </a:lnTo>
                <a:lnTo>
                  <a:pt x="77981" y="129988"/>
                </a:lnTo>
                <a:close/>
                <a:moveTo>
                  <a:pt x="314011" y="263338"/>
                </a:moveTo>
                <a:lnTo>
                  <a:pt x="338966" y="263338"/>
                </a:lnTo>
                <a:lnTo>
                  <a:pt x="338966" y="211522"/>
                </a:lnTo>
                <a:cubicBezTo>
                  <a:pt x="338966" y="191805"/>
                  <a:pt x="345824" y="183804"/>
                  <a:pt x="360302" y="183804"/>
                </a:cubicBezTo>
                <a:cubicBezTo>
                  <a:pt x="372590" y="183804"/>
                  <a:pt x="378114" y="191710"/>
                  <a:pt x="378114" y="207521"/>
                </a:cubicBezTo>
                <a:lnTo>
                  <a:pt x="378114" y="263338"/>
                </a:lnTo>
                <a:lnTo>
                  <a:pt x="403070" y="263338"/>
                </a:lnTo>
                <a:lnTo>
                  <a:pt x="403070" y="204283"/>
                </a:lnTo>
                <a:cubicBezTo>
                  <a:pt x="403070" y="180375"/>
                  <a:pt x="396021" y="164468"/>
                  <a:pt x="367732" y="164468"/>
                </a:cubicBezTo>
                <a:cubicBezTo>
                  <a:pt x="355758" y="164326"/>
                  <a:pt x="344573" y="170424"/>
                  <a:pt x="338204" y="180566"/>
                </a:cubicBezTo>
                <a:lnTo>
                  <a:pt x="337633" y="180566"/>
                </a:lnTo>
                <a:lnTo>
                  <a:pt x="337633" y="167135"/>
                </a:lnTo>
                <a:lnTo>
                  <a:pt x="314011" y="167135"/>
                </a:lnTo>
                <a:close/>
                <a:moveTo>
                  <a:pt x="424406" y="263338"/>
                </a:moveTo>
                <a:lnTo>
                  <a:pt x="449361" y="263338"/>
                </a:lnTo>
                <a:lnTo>
                  <a:pt x="449361" y="211427"/>
                </a:lnTo>
                <a:lnTo>
                  <a:pt x="486128" y="263338"/>
                </a:lnTo>
                <a:lnTo>
                  <a:pt x="517179" y="263338"/>
                </a:lnTo>
                <a:lnTo>
                  <a:pt x="476603" y="209141"/>
                </a:lnTo>
                <a:lnTo>
                  <a:pt x="512607" y="166754"/>
                </a:lnTo>
                <a:lnTo>
                  <a:pt x="482413" y="166754"/>
                </a:lnTo>
                <a:lnTo>
                  <a:pt x="448980" y="208379"/>
                </a:lnTo>
                <a:lnTo>
                  <a:pt x="448980" y="129988"/>
                </a:lnTo>
                <a:lnTo>
                  <a:pt x="424406" y="129988"/>
                </a:lnTo>
                <a:close/>
                <a:moveTo>
                  <a:pt x="623478" y="263338"/>
                </a:moveTo>
                <a:lnTo>
                  <a:pt x="648434" y="263338"/>
                </a:lnTo>
                <a:lnTo>
                  <a:pt x="648434" y="129988"/>
                </a:lnTo>
                <a:lnTo>
                  <a:pt x="623478" y="12998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2317000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 hidden="1">
            <a:extLst>
              <a:ext uri="{FF2B5EF4-FFF2-40B4-BE49-F238E27FC236}">
                <a16:creationId xmlns:a16="http://schemas.microsoft.com/office/drawing/2014/main" id="{5C17D092-076B-4C8E-ACAE-CBD429D2968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15340872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6" name="Objekt 5" hidden="1">
                        <a:extLst>
                          <a:ext uri="{FF2B5EF4-FFF2-40B4-BE49-F238E27FC236}">
                            <a16:creationId xmlns:a16="http://schemas.microsoft.com/office/drawing/2014/main" id="{5C17D092-076B-4C8E-ACAE-CBD429D296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hteck 9">
            <a:extLst>
              <a:ext uri="{FF2B5EF4-FFF2-40B4-BE49-F238E27FC236}">
                <a16:creationId xmlns:a16="http://schemas.microsoft.com/office/drawing/2014/main" id="{2DFC6AEF-AFA5-48E1-B0A3-DACBC3757E16}"/>
              </a:ext>
            </a:extLst>
          </p:cNvPr>
          <p:cNvSpPr/>
          <p:nvPr userDrawn="1"/>
        </p:nvSpPr>
        <p:spPr>
          <a:xfrm>
            <a:off x="0" y="0"/>
            <a:ext cx="9144001" cy="514508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D39AB3A-BB42-4127-A080-2F2121576D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2419" y="303212"/>
            <a:ext cx="8539955" cy="615553"/>
          </a:xfrm>
        </p:spPr>
        <p:txBody>
          <a:bodyPr vert="horz"/>
          <a:lstStyle>
            <a:lvl1pPr rtl="0">
              <a:defRPr/>
            </a:lvl1pPr>
          </a:lstStyle>
          <a:p>
            <a:r>
              <a:rPr lang="en-US" dirty="0"/>
              <a:t>Slide Title, Segoe UI, 24pt, Max. 2 Lines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E7859EA-314D-49E2-A15A-FC28AC31BCE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rtl="0">
              <a:defRPr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5EF0FD3-B6E1-4E0A-B30D-B364E5C00D7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rtl="0">
              <a:defRPr/>
            </a:lvl1pPr>
          </a:lstStyle>
          <a:p>
            <a:fld id="{54413C03-D129-4B04-B289-283874789DC0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1" name="Grafik 8">
            <a:extLst>
              <a:ext uri="{FF2B5EF4-FFF2-40B4-BE49-F238E27FC236}">
                <a16:creationId xmlns:a16="http://schemas.microsoft.com/office/drawing/2014/main" id="{39CB7AFC-62B1-4A25-AE97-E2B9062BF220}"/>
              </a:ext>
            </a:extLst>
          </p:cNvPr>
          <p:cNvSpPr/>
          <p:nvPr userDrawn="1"/>
        </p:nvSpPr>
        <p:spPr bwMode="gray">
          <a:xfrm>
            <a:off x="8284370" y="4616326"/>
            <a:ext cx="614456" cy="342600"/>
          </a:xfrm>
          <a:custGeom>
            <a:avLst/>
            <a:gdLst>
              <a:gd name="connsiteX0" fmla="*/ 363160 w 726376"/>
              <a:gd name="connsiteY0" fmla="*/ -28 h 405003"/>
              <a:gd name="connsiteX1" fmla="*/ 726348 w 726376"/>
              <a:gd name="connsiteY1" fmla="*/ 202473 h 405003"/>
              <a:gd name="connsiteX2" fmla="*/ 363160 w 726376"/>
              <a:gd name="connsiteY2" fmla="*/ 404975 h 405003"/>
              <a:gd name="connsiteX3" fmla="*/ -28 w 726376"/>
              <a:gd name="connsiteY3" fmla="*/ 202473 h 405003"/>
              <a:gd name="connsiteX4" fmla="*/ 363160 w 726376"/>
              <a:gd name="connsiteY4" fmla="*/ -28 h 405003"/>
              <a:gd name="connsiteX5" fmla="*/ 363160 w 726376"/>
              <a:gd name="connsiteY5" fmla="*/ 18164 h 405003"/>
              <a:gd name="connsiteX6" fmla="*/ 18355 w 726376"/>
              <a:gd name="connsiteY6" fmla="*/ 202473 h 405003"/>
              <a:gd name="connsiteX7" fmla="*/ 363160 w 726376"/>
              <a:gd name="connsiteY7" fmla="*/ 386496 h 405003"/>
              <a:gd name="connsiteX8" fmla="*/ 708060 w 726376"/>
              <a:gd name="connsiteY8" fmla="*/ 202473 h 405003"/>
              <a:gd name="connsiteX9" fmla="*/ 363160 w 726376"/>
              <a:gd name="connsiteY9" fmla="*/ 18164 h 405003"/>
              <a:gd name="connsiteX10" fmla="*/ 299342 w 726376"/>
              <a:gd name="connsiteY10" fmla="*/ 221904 h 405003"/>
              <a:gd name="connsiteX11" fmla="*/ 227905 w 726376"/>
              <a:gd name="connsiteY11" fmla="*/ 221904 h 405003"/>
              <a:gd name="connsiteX12" fmla="*/ 249312 w 726376"/>
              <a:gd name="connsiteY12" fmla="*/ 247725 h 405003"/>
              <a:gd name="connsiteX13" fmla="*/ 253813 w 726376"/>
              <a:gd name="connsiteY13" fmla="*/ 247717 h 405003"/>
              <a:gd name="connsiteX14" fmla="*/ 274292 w 726376"/>
              <a:gd name="connsiteY14" fmla="*/ 235239 h 405003"/>
              <a:gd name="connsiteX15" fmla="*/ 297723 w 726376"/>
              <a:gd name="connsiteY15" fmla="*/ 235239 h 405003"/>
              <a:gd name="connsiteX16" fmla="*/ 252860 w 726376"/>
              <a:gd name="connsiteY16" fmla="*/ 266386 h 405003"/>
              <a:gd name="connsiteX17" fmla="*/ 203521 w 726376"/>
              <a:gd name="connsiteY17" fmla="*/ 215522 h 405003"/>
              <a:gd name="connsiteX18" fmla="*/ 249354 w 726376"/>
              <a:gd name="connsiteY18" fmla="*/ 164528 h 405003"/>
              <a:gd name="connsiteX19" fmla="*/ 252860 w 726376"/>
              <a:gd name="connsiteY19" fmla="*/ 164468 h 405003"/>
              <a:gd name="connsiteX20" fmla="*/ 299342 w 726376"/>
              <a:gd name="connsiteY20" fmla="*/ 221904 h 405003"/>
              <a:gd name="connsiteX21" fmla="*/ 251717 w 726376"/>
              <a:gd name="connsiteY21" fmla="*/ 182756 h 405003"/>
              <a:gd name="connsiteX22" fmla="*/ 228115 w 726376"/>
              <a:gd name="connsiteY22" fmla="*/ 204453 h 405003"/>
              <a:gd name="connsiteX23" fmla="*/ 228095 w 726376"/>
              <a:gd name="connsiteY23" fmla="*/ 205331 h 405003"/>
              <a:gd name="connsiteX24" fmla="*/ 274482 w 726376"/>
              <a:gd name="connsiteY24" fmla="*/ 205331 h 405003"/>
              <a:gd name="connsiteX25" fmla="*/ 251622 w 726376"/>
              <a:gd name="connsiteY25" fmla="*/ 182756 h 405003"/>
              <a:gd name="connsiteX26" fmla="*/ 608905 w 726376"/>
              <a:gd name="connsiteY26" fmla="*/ 221904 h 405003"/>
              <a:gd name="connsiteX27" fmla="*/ 537467 w 726376"/>
              <a:gd name="connsiteY27" fmla="*/ 221904 h 405003"/>
              <a:gd name="connsiteX28" fmla="*/ 558921 w 726376"/>
              <a:gd name="connsiteY28" fmla="*/ 247687 h 405003"/>
              <a:gd name="connsiteX29" fmla="*/ 562899 w 726376"/>
              <a:gd name="connsiteY29" fmla="*/ 247717 h 405003"/>
              <a:gd name="connsiteX30" fmla="*/ 583378 w 726376"/>
              <a:gd name="connsiteY30" fmla="*/ 235239 h 405003"/>
              <a:gd name="connsiteX31" fmla="*/ 606809 w 726376"/>
              <a:gd name="connsiteY31" fmla="*/ 235239 h 405003"/>
              <a:gd name="connsiteX32" fmla="*/ 562042 w 726376"/>
              <a:gd name="connsiteY32" fmla="*/ 266386 h 405003"/>
              <a:gd name="connsiteX33" fmla="*/ 512454 w 726376"/>
              <a:gd name="connsiteY33" fmla="*/ 220809 h 405003"/>
              <a:gd name="connsiteX34" fmla="*/ 512512 w 726376"/>
              <a:gd name="connsiteY34" fmla="*/ 215713 h 405003"/>
              <a:gd name="connsiteX35" fmla="*/ 558342 w 726376"/>
              <a:gd name="connsiteY35" fmla="*/ 164717 h 405003"/>
              <a:gd name="connsiteX36" fmla="*/ 561947 w 726376"/>
              <a:gd name="connsiteY36" fmla="*/ 164659 h 405003"/>
              <a:gd name="connsiteX37" fmla="*/ 608810 w 726376"/>
              <a:gd name="connsiteY37" fmla="*/ 221904 h 405003"/>
              <a:gd name="connsiteX38" fmla="*/ 561280 w 726376"/>
              <a:gd name="connsiteY38" fmla="*/ 182756 h 405003"/>
              <a:gd name="connsiteX39" fmla="*/ 537582 w 726376"/>
              <a:gd name="connsiteY39" fmla="*/ 204548 h 405003"/>
              <a:gd name="connsiteX40" fmla="*/ 537563 w 726376"/>
              <a:gd name="connsiteY40" fmla="*/ 205331 h 405003"/>
              <a:gd name="connsiteX41" fmla="*/ 584045 w 726376"/>
              <a:gd name="connsiteY41" fmla="*/ 205331 h 405003"/>
              <a:gd name="connsiteX42" fmla="*/ 561185 w 726376"/>
              <a:gd name="connsiteY42" fmla="*/ 182756 h 405003"/>
              <a:gd name="connsiteX43" fmla="*/ 77981 w 726376"/>
              <a:gd name="connsiteY43" fmla="*/ 263338 h 405003"/>
              <a:gd name="connsiteX44" fmla="*/ 104461 w 726376"/>
              <a:gd name="connsiteY44" fmla="*/ 263338 h 405003"/>
              <a:gd name="connsiteX45" fmla="*/ 104461 w 726376"/>
              <a:gd name="connsiteY45" fmla="*/ 206188 h 405003"/>
              <a:gd name="connsiteX46" fmla="*/ 161611 w 726376"/>
              <a:gd name="connsiteY46" fmla="*/ 206188 h 405003"/>
              <a:gd name="connsiteX47" fmla="*/ 161611 w 726376"/>
              <a:gd name="connsiteY47" fmla="*/ 263338 h 405003"/>
              <a:gd name="connsiteX48" fmla="*/ 188186 w 726376"/>
              <a:gd name="connsiteY48" fmla="*/ 263338 h 405003"/>
              <a:gd name="connsiteX49" fmla="*/ 188186 w 726376"/>
              <a:gd name="connsiteY49" fmla="*/ 129988 h 405003"/>
              <a:gd name="connsiteX50" fmla="*/ 161801 w 726376"/>
              <a:gd name="connsiteY50" fmla="*/ 129988 h 405003"/>
              <a:gd name="connsiteX51" fmla="*/ 161801 w 726376"/>
              <a:gd name="connsiteY51" fmla="*/ 184757 h 405003"/>
              <a:gd name="connsiteX52" fmla="*/ 104651 w 726376"/>
              <a:gd name="connsiteY52" fmla="*/ 184757 h 405003"/>
              <a:gd name="connsiteX53" fmla="*/ 104651 w 726376"/>
              <a:gd name="connsiteY53" fmla="*/ 129988 h 405003"/>
              <a:gd name="connsiteX54" fmla="*/ 77981 w 726376"/>
              <a:gd name="connsiteY54" fmla="*/ 129988 h 405003"/>
              <a:gd name="connsiteX55" fmla="*/ 314011 w 726376"/>
              <a:gd name="connsiteY55" fmla="*/ 263338 h 405003"/>
              <a:gd name="connsiteX56" fmla="*/ 338966 w 726376"/>
              <a:gd name="connsiteY56" fmla="*/ 263338 h 405003"/>
              <a:gd name="connsiteX57" fmla="*/ 338966 w 726376"/>
              <a:gd name="connsiteY57" fmla="*/ 211522 h 405003"/>
              <a:gd name="connsiteX58" fmla="*/ 360302 w 726376"/>
              <a:gd name="connsiteY58" fmla="*/ 183804 h 405003"/>
              <a:gd name="connsiteX59" fmla="*/ 378114 w 726376"/>
              <a:gd name="connsiteY59" fmla="*/ 207521 h 405003"/>
              <a:gd name="connsiteX60" fmla="*/ 378114 w 726376"/>
              <a:gd name="connsiteY60" fmla="*/ 263338 h 405003"/>
              <a:gd name="connsiteX61" fmla="*/ 403070 w 726376"/>
              <a:gd name="connsiteY61" fmla="*/ 263338 h 405003"/>
              <a:gd name="connsiteX62" fmla="*/ 403070 w 726376"/>
              <a:gd name="connsiteY62" fmla="*/ 204283 h 405003"/>
              <a:gd name="connsiteX63" fmla="*/ 367732 w 726376"/>
              <a:gd name="connsiteY63" fmla="*/ 164468 h 405003"/>
              <a:gd name="connsiteX64" fmla="*/ 338204 w 726376"/>
              <a:gd name="connsiteY64" fmla="*/ 180566 h 405003"/>
              <a:gd name="connsiteX65" fmla="*/ 337633 w 726376"/>
              <a:gd name="connsiteY65" fmla="*/ 180566 h 405003"/>
              <a:gd name="connsiteX66" fmla="*/ 337633 w 726376"/>
              <a:gd name="connsiteY66" fmla="*/ 167135 h 405003"/>
              <a:gd name="connsiteX67" fmla="*/ 314011 w 726376"/>
              <a:gd name="connsiteY67" fmla="*/ 167135 h 405003"/>
              <a:gd name="connsiteX68" fmla="*/ 424406 w 726376"/>
              <a:gd name="connsiteY68" fmla="*/ 263338 h 405003"/>
              <a:gd name="connsiteX69" fmla="*/ 449361 w 726376"/>
              <a:gd name="connsiteY69" fmla="*/ 263338 h 405003"/>
              <a:gd name="connsiteX70" fmla="*/ 449361 w 726376"/>
              <a:gd name="connsiteY70" fmla="*/ 211427 h 405003"/>
              <a:gd name="connsiteX71" fmla="*/ 486128 w 726376"/>
              <a:gd name="connsiteY71" fmla="*/ 263338 h 405003"/>
              <a:gd name="connsiteX72" fmla="*/ 517179 w 726376"/>
              <a:gd name="connsiteY72" fmla="*/ 263338 h 405003"/>
              <a:gd name="connsiteX73" fmla="*/ 476603 w 726376"/>
              <a:gd name="connsiteY73" fmla="*/ 209141 h 405003"/>
              <a:gd name="connsiteX74" fmla="*/ 512607 w 726376"/>
              <a:gd name="connsiteY74" fmla="*/ 166754 h 405003"/>
              <a:gd name="connsiteX75" fmla="*/ 482413 w 726376"/>
              <a:gd name="connsiteY75" fmla="*/ 166754 h 405003"/>
              <a:gd name="connsiteX76" fmla="*/ 448980 w 726376"/>
              <a:gd name="connsiteY76" fmla="*/ 208379 h 405003"/>
              <a:gd name="connsiteX77" fmla="*/ 448980 w 726376"/>
              <a:gd name="connsiteY77" fmla="*/ 129988 h 405003"/>
              <a:gd name="connsiteX78" fmla="*/ 424406 w 726376"/>
              <a:gd name="connsiteY78" fmla="*/ 129988 h 405003"/>
              <a:gd name="connsiteX79" fmla="*/ 623478 w 726376"/>
              <a:gd name="connsiteY79" fmla="*/ 263338 h 405003"/>
              <a:gd name="connsiteX80" fmla="*/ 648434 w 726376"/>
              <a:gd name="connsiteY80" fmla="*/ 263338 h 405003"/>
              <a:gd name="connsiteX81" fmla="*/ 648434 w 726376"/>
              <a:gd name="connsiteY81" fmla="*/ 129988 h 405003"/>
              <a:gd name="connsiteX82" fmla="*/ 623478 w 726376"/>
              <a:gd name="connsiteY82" fmla="*/ 129988 h 405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726376" h="405003">
                <a:moveTo>
                  <a:pt x="363160" y="-28"/>
                </a:moveTo>
                <a:cubicBezTo>
                  <a:pt x="563185" y="-28"/>
                  <a:pt x="726348" y="90650"/>
                  <a:pt x="726348" y="202473"/>
                </a:cubicBezTo>
                <a:cubicBezTo>
                  <a:pt x="726348" y="314297"/>
                  <a:pt x="563661" y="404975"/>
                  <a:pt x="363160" y="404975"/>
                </a:cubicBezTo>
                <a:cubicBezTo>
                  <a:pt x="162659" y="404975"/>
                  <a:pt x="-28" y="314201"/>
                  <a:pt x="-28" y="202473"/>
                </a:cubicBezTo>
                <a:cubicBezTo>
                  <a:pt x="-28" y="90745"/>
                  <a:pt x="162659" y="-28"/>
                  <a:pt x="363160" y="-28"/>
                </a:cubicBezTo>
                <a:close/>
                <a:moveTo>
                  <a:pt x="363160" y="18164"/>
                </a:moveTo>
                <a:cubicBezTo>
                  <a:pt x="172660" y="18164"/>
                  <a:pt x="18355" y="100841"/>
                  <a:pt x="18355" y="202473"/>
                </a:cubicBezTo>
                <a:cubicBezTo>
                  <a:pt x="18355" y="304105"/>
                  <a:pt x="172850" y="386496"/>
                  <a:pt x="363160" y="386496"/>
                </a:cubicBezTo>
                <a:cubicBezTo>
                  <a:pt x="553469" y="386496"/>
                  <a:pt x="708060" y="304010"/>
                  <a:pt x="708060" y="202473"/>
                </a:cubicBezTo>
                <a:cubicBezTo>
                  <a:pt x="708060" y="100937"/>
                  <a:pt x="553469" y="18164"/>
                  <a:pt x="363160" y="18164"/>
                </a:cubicBezTo>
                <a:close/>
                <a:moveTo>
                  <a:pt x="299342" y="221904"/>
                </a:moveTo>
                <a:lnTo>
                  <a:pt x="227905" y="221904"/>
                </a:lnTo>
                <a:cubicBezTo>
                  <a:pt x="226687" y="234946"/>
                  <a:pt x="236271" y="246506"/>
                  <a:pt x="249312" y="247725"/>
                </a:cubicBezTo>
                <a:cubicBezTo>
                  <a:pt x="250810" y="247865"/>
                  <a:pt x="252317" y="247863"/>
                  <a:pt x="253813" y="247717"/>
                </a:cubicBezTo>
                <a:cubicBezTo>
                  <a:pt x="262601" y="248347"/>
                  <a:pt x="270823" y="243338"/>
                  <a:pt x="274292" y="235239"/>
                </a:cubicBezTo>
                <a:lnTo>
                  <a:pt x="297723" y="235239"/>
                </a:lnTo>
                <a:cubicBezTo>
                  <a:pt x="292208" y="255062"/>
                  <a:pt x="273360" y="268147"/>
                  <a:pt x="252860" y="266386"/>
                </a:cubicBezTo>
                <a:cubicBezTo>
                  <a:pt x="222380" y="266386"/>
                  <a:pt x="203521" y="245431"/>
                  <a:pt x="203521" y="215522"/>
                </a:cubicBezTo>
                <a:cubicBezTo>
                  <a:pt x="202096" y="188785"/>
                  <a:pt x="222616" y="165953"/>
                  <a:pt x="249354" y="164528"/>
                </a:cubicBezTo>
                <a:cubicBezTo>
                  <a:pt x="250522" y="164467"/>
                  <a:pt x="251691" y="164446"/>
                  <a:pt x="252860" y="164468"/>
                </a:cubicBezTo>
                <a:cubicBezTo>
                  <a:pt x="285341" y="164468"/>
                  <a:pt x="301438" y="192186"/>
                  <a:pt x="299342" y="221904"/>
                </a:cubicBezTo>
                <a:close/>
                <a:moveTo>
                  <a:pt x="251717" y="182756"/>
                </a:moveTo>
                <a:cubicBezTo>
                  <a:pt x="239208" y="182231"/>
                  <a:pt x="228641" y="191944"/>
                  <a:pt x="228115" y="204453"/>
                </a:cubicBezTo>
                <a:cubicBezTo>
                  <a:pt x="228103" y="204746"/>
                  <a:pt x="228096" y="205038"/>
                  <a:pt x="228095" y="205331"/>
                </a:cubicBezTo>
                <a:lnTo>
                  <a:pt x="274482" y="205331"/>
                </a:lnTo>
                <a:cubicBezTo>
                  <a:pt x="272863" y="191805"/>
                  <a:pt x="266957" y="182756"/>
                  <a:pt x="251622" y="182756"/>
                </a:cubicBezTo>
                <a:close/>
                <a:moveTo>
                  <a:pt x="608905" y="221904"/>
                </a:moveTo>
                <a:lnTo>
                  <a:pt x="537467" y="221904"/>
                </a:lnTo>
                <a:cubicBezTo>
                  <a:pt x="536272" y="234949"/>
                  <a:pt x="545877" y="246492"/>
                  <a:pt x="558921" y="247687"/>
                </a:cubicBezTo>
                <a:cubicBezTo>
                  <a:pt x="560244" y="247808"/>
                  <a:pt x="561574" y="247819"/>
                  <a:pt x="562899" y="247717"/>
                </a:cubicBezTo>
                <a:cubicBezTo>
                  <a:pt x="571687" y="248347"/>
                  <a:pt x="579909" y="243338"/>
                  <a:pt x="583378" y="235239"/>
                </a:cubicBezTo>
                <a:lnTo>
                  <a:pt x="606809" y="235239"/>
                </a:lnTo>
                <a:cubicBezTo>
                  <a:pt x="601334" y="255046"/>
                  <a:pt x="582518" y="268138"/>
                  <a:pt x="562042" y="266386"/>
                </a:cubicBezTo>
                <a:cubicBezTo>
                  <a:pt x="535762" y="267494"/>
                  <a:pt x="513562" y="247087"/>
                  <a:pt x="512454" y="220809"/>
                </a:cubicBezTo>
                <a:cubicBezTo>
                  <a:pt x="512382" y="219110"/>
                  <a:pt x="512401" y="217409"/>
                  <a:pt x="512512" y="215713"/>
                </a:cubicBezTo>
                <a:cubicBezTo>
                  <a:pt x="511086" y="188975"/>
                  <a:pt x="531605" y="166143"/>
                  <a:pt x="558342" y="164717"/>
                </a:cubicBezTo>
                <a:cubicBezTo>
                  <a:pt x="559543" y="164653"/>
                  <a:pt x="560746" y="164633"/>
                  <a:pt x="561947" y="164659"/>
                </a:cubicBezTo>
                <a:cubicBezTo>
                  <a:pt x="594808" y="164468"/>
                  <a:pt x="610715" y="192186"/>
                  <a:pt x="608810" y="221904"/>
                </a:cubicBezTo>
                <a:close/>
                <a:moveTo>
                  <a:pt x="561280" y="182756"/>
                </a:moveTo>
                <a:cubicBezTo>
                  <a:pt x="548718" y="182230"/>
                  <a:pt x="538108" y="191986"/>
                  <a:pt x="537582" y="204548"/>
                </a:cubicBezTo>
                <a:cubicBezTo>
                  <a:pt x="537571" y="204809"/>
                  <a:pt x="537565" y="205070"/>
                  <a:pt x="537563" y="205331"/>
                </a:cubicBezTo>
                <a:lnTo>
                  <a:pt x="584045" y="205331"/>
                </a:lnTo>
                <a:cubicBezTo>
                  <a:pt x="582140" y="191805"/>
                  <a:pt x="576425" y="182756"/>
                  <a:pt x="561185" y="182756"/>
                </a:cubicBezTo>
                <a:close/>
                <a:moveTo>
                  <a:pt x="77981" y="263338"/>
                </a:moveTo>
                <a:lnTo>
                  <a:pt x="104461" y="263338"/>
                </a:lnTo>
                <a:lnTo>
                  <a:pt x="104461" y="206188"/>
                </a:lnTo>
                <a:lnTo>
                  <a:pt x="161611" y="206188"/>
                </a:lnTo>
                <a:lnTo>
                  <a:pt x="161611" y="263338"/>
                </a:lnTo>
                <a:lnTo>
                  <a:pt x="188186" y="263338"/>
                </a:lnTo>
                <a:lnTo>
                  <a:pt x="188186" y="129988"/>
                </a:lnTo>
                <a:lnTo>
                  <a:pt x="161801" y="129988"/>
                </a:lnTo>
                <a:lnTo>
                  <a:pt x="161801" y="184757"/>
                </a:lnTo>
                <a:lnTo>
                  <a:pt x="104651" y="184757"/>
                </a:lnTo>
                <a:lnTo>
                  <a:pt x="104651" y="129988"/>
                </a:lnTo>
                <a:lnTo>
                  <a:pt x="77981" y="129988"/>
                </a:lnTo>
                <a:close/>
                <a:moveTo>
                  <a:pt x="314011" y="263338"/>
                </a:moveTo>
                <a:lnTo>
                  <a:pt x="338966" y="263338"/>
                </a:lnTo>
                <a:lnTo>
                  <a:pt x="338966" y="211522"/>
                </a:lnTo>
                <a:cubicBezTo>
                  <a:pt x="338966" y="191805"/>
                  <a:pt x="345824" y="183804"/>
                  <a:pt x="360302" y="183804"/>
                </a:cubicBezTo>
                <a:cubicBezTo>
                  <a:pt x="372590" y="183804"/>
                  <a:pt x="378114" y="191710"/>
                  <a:pt x="378114" y="207521"/>
                </a:cubicBezTo>
                <a:lnTo>
                  <a:pt x="378114" y="263338"/>
                </a:lnTo>
                <a:lnTo>
                  <a:pt x="403070" y="263338"/>
                </a:lnTo>
                <a:lnTo>
                  <a:pt x="403070" y="204283"/>
                </a:lnTo>
                <a:cubicBezTo>
                  <a:pt x="403070" y="180375"/>
                  <a:pt x="396021" y="164468"/>
                  <a:pt x="367732" y="164468"/>
                </a:cubicBezTo>
                <a:cubicBezTo>
                  <a:pt x="355758" y="164326"/>
                  <a:pt x="344573" y="170424"/>
                  <a:pt x="338204" y="180566"/>
                </a:cubicBezTo>
                <a:lnTo>
                  <a:pt x="337633" y="180566"/>
                </a:lnTo>
                <a:lnTo>
                  <a:pt x="337633" y="167135"/>
                </a:lnTo>
                <a:lnTo>
                  <a:pt x="314011" y="167135"/>
                </a:lnTo>
                <a:close/>
                <a:moveTo>
                  <a:pt x="424406" y="263338"/>
                </a:moveTo>
                <a:lnTo>
                  <a:pt x="449361" y="263338"/>
                </a:lnTo>
                <a:lnTo>
                  <a:pt x="449361" y="211427"/>
                </a:lnTo>
                <a:lnTo>
                  <a:pt x="486128" y="263338"/>
                </a:lnTo>
                <a:lnTo>
                  <a:pt x="517179" y="263338"/>
                </a:lnTo>
                <a:lnTo>
                  <a:pt x="476603" y="209141"/>
                </a:lnTo>
                <a:lnTo>
                  <a:pt x="512607" y="166754"/>
                </a:lnTo>
                <a:lnTo>
                  <a:pt x="482413" y="166754"/>
                </a:lnTo>
                <a:lnTo>
                  <a:pt x="448980" y="208379"/>
                </a:lnTo>
                <a:lnTo>
                  <a:pt x="448980" y="129988"/>
                </a:lnTo>
                <a:lnTo>
                  <a:pt x="424406" y="129988"/>
                </a:lnTo>
                <a:close/>
                <a:moveTo>
                  <a:pt x="623478" y="263338"/>
                </a:moveTo>
                <a:lnTo>
                  <a:pt x="648434" y="263338"/>
                </a:lnTo>
                <a:lnTo>
                  <a:pt x="648434" y="129988"/>
                </a:lnTo>
                <a:lnTo>
                  <a:pt x="623478" y="12998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5186743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out picture,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 hidden="1">
            <a:extLst>
              <a:ext uri="{FF2B5EF4-FFF2-40B4-BE49-F238E27FC236}">
                <a16:creationId xmlns:a16="http://schemas.microsoft.com/office/drawing/2014/main" id="{16752D80-65D7-41FB-9C4B-3947D0C436D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1002367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5" name="Objekt 4" hidden="1">
                        <a:extLst>
                          <a:ext uri="{FF2B5EF4-FFF2-40B4-BE49-F238E27FC236}">
                            <a16:creationId xmlns:a16="http://schemas.microsoft.com/office/drawing/2014/main" id="{16752D80-65D7-41FB-9C4B-3947D0C436D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hteck 3">
            <a:extLst>
              <a:ext uri="{FF2B5EF4-FFF2-40B4-BE49-F238E27FC236}">
                <a16:creationId xmlns:a16="http://schemas.microsoft.com/office/drawing/2014/main" id="{89F91883-D766-4AAC-90B7-69A91534ED46}"/>
              </a:ext>
            </a:extLst>
          </p:cNvPr>
          <p:cNvSpPr/>
          <p:nvPr userDrawn="1"/>
        </p:nvSpPr>
        <p:spPr>
          <a:xfrm>
            <a:off x="0" y="0"/>
            <a:ext cx="9144000" cy="5145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44000" rIns="180000" bIns="144000" rtlCol="0" anchor="t"/>
          <a:lstStyle/>
          <a:p>
            <a:pPr algn="l"/>
            <a:endParaRPr lang="en-US" sz="1200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300038" y="792000"/>
            <a:ext cx="6858000" cy="1731243"/>
          </a:xfrm>
        </p:spPr>
        <p:txBody>
          <a:bodyPr vert="horz" anchor="t">
            <a:spAutoFit/>
          </a:bodyPr>
          <a:lstStyle>
            <a:lvl1pPr algn="l" rtl="0">
              <a:lnSpc>
                <a:spcPts val="4500"/>
              </a:lnSpc>
              <a:defRPr sz="4500">
                <a:solidFill>
                  <a:schemeClr val="accent1"/>
                </a:solidFill>
              </a:defRPr>
            </a:lvl1pPr>
          </a:lstStyle>
          <a:p>
            <a:r>
              <a:rPr lang="en-US" dirty="0" err="1"/>
              <a:t>PrEsentation</a:t>
            </a:r>
            <a:r>
              <a:rPr lang="en-US" dirty="0"/>
              <a:t> title, Segoe UI, 45pt, </a:t>
            </a:r>
            <a:br>
              <a:rPr lang="en-US" dirty="0"/>
            </a:br>
            <a:r>
              <a:rPr lang="en-US" dirty="0"/>
              <a:t>max. three Lines</a:t>
            </a:r>
          </a:p>
        </p:txBody>
      </p:sp>
      <p:sp>
        <p:nvSpPr>
          <p:cNvPr id="12" name="Grafik 8">
            <a:extLst>
              <a:ext uri="{FF2B5EF4-FFF2-40B4-BE49-F238E27FC236}">
                <a16:creationId xmlns:a16="http://schemas.microsoft.com/office/drawing/2014/main" id="{D74BD4FA-483E-40DF-8079-45B5BE2F7DF2}"/>
              </a:ext>
            </a:extLst>
          </p:cNvPr>
          <p:cNvSpPr/>
          <p:nvPr userDrawn="1"/>
        </p:nvSpPr>
        <p:spPr bwMode="gray">
          <a:xfrm>
            <a:off x="8020050" y="4381363"/>
            <a:ext cx="822325" cy="458501"/>
          </a:xfrm>
          <a:custGeom>
            <a:avLst/>
            <a:gdLst>
              <a:gd name="connsiteX0" fmla="*/ 363160 w 726376"/>
              <a:gd name="connsiteY0" fmla="*/ -28 h 405003"/>
              <a:gd name="connsiteX1" fmla="*/ 726348 w 726376"/>
              <a:gd name="connsiteY1" fmla="*/ 202473 h 405003"/>
              <a:gd name="connsiteX2" fmla="*/ 363160 w 726376"/>
              <a:gd name="connsiteY2" fmla="*/ 404975 h 405003"/>
              <a:gd name="connsiteX3" fmla="*/ -28 w 726376"/>
              <a:gd name="connsiteY3" fmla="*/ 202473 h 405003"/>
              <a:gd name="connsiteX4" fmla="*/ 363160 w 726376"/>
              <a:gd name="connsiteY4" fmla="*/ -28 h 405003"/>
              <a:gd name="connsiteX5" fmla="*/ 363160 w 726376"/>
              <a:gd name="connsiteY5" fmla="*/ 18164 h 405003"/>
              <a:gd name="connsiteX6" fmla="*/ 18355 w 726376"/>
              <a:gd name="connsiteY6" fmla="*/ 202473 h 405003"/>
              <a:gd name="connsiteX7" fmla="*/ 363160 w 726376"/>
              <a:gd name="connsiteY7" fmla="*/ 386496 h 405003"/>
              <a:gd name="connsiteX8" fmla="*/ 708060 w 726376"/>
              <a:gd name="connsiteY8" fmla="*/ 202473 h 405003"/>
              <a:gd name="connsiteX9" fmla="*/ 363160 w 726376"/>
              <a:gd name="connsiteY9" fmla="*/ 18164 h 405003"/>
              <a:gd name="connsiteX10" fmla="*/ 299342 w 726376"/>
              <a:gd name="connsiteY10" fmla="*/ 221904 h 405003"/>
              <a:gd name="connsiteX11" fmla="*/ 227905 w 726376"/>
              <a:gd name="connsiteY11" fmla="*/ 221904 h 405003"/>
              <a:gd name="connsiteX12" fmla="*/ 249312 w 726376"/>
              <a:gd name="connsiteY12" fmla="*/ 247725 h 405003"/>
              <a:gd name="connsiteX13" fmla="*/ 253813 w 726376"/>
              <a:gd name="connsiteY13" fmla="*/ 247717 h 405003"/>
              <a:gd name="connsiteX14" fmla="*/ 274292 w 726376"/>
              <a:gd name="connsiteY14" fmla="*/ 235239 h 405003"/>
              <a:gd name="connsiteX15" fmla="*/ 297723 w 726376"/>
              <a:gd name="connsiteY15" fmla="*/ 235239 h 405003"/>
              <a:gd name="connsiteX16" fmla="*/ 252860 w 726376"/>
              <a:gd name="connsiteY16" fmla="*/ 266386 h 405003"/>
              <a:gd name="connsiteX17" fmla="*/ 203521 w 726376"/>
              <a:gd name="connsiteY17" fmla="*/ 215522 h 405003"/>
              <a:gd name="connsiteX18" fmla="*/ 249354 w 726376"/>
              <a:gd name="connsiteY18" fmla="*/ 164528 h 405003"/>
              <a:gd name="connsiteX19" fmla="*/ 252860 w 726376"/>
              <a:gd name="connsiteY19" fmla="*/ 164468 h 405003"/>
              <a:gd name="connsiteX20" fmla="*/ 299342 w 726376"/>
              <a:gd name="connsiteY20" fmla="*/ 221904 h 405003"/>
              <a:gd name="connsiteX21" fmla="*/ 251717 w 726376"/>
              <a:gd name="connsiteY21" fmla="*/ 182756 h 405003"/>
              <a:gd name="connsiteX22" fmla="*/ 228115 w 726376"/>
              <a:gd name="connsiteY22" fmla="*/ 204453 h 405003"/>
              <a:gd name="connsiteX23" fmla="*/ 228095 w 726376"/>
              <a:gd name="connsiteY23" fmla="*/ 205331 h 405003"/>
              <a:gd name="connsiteX24" fmla="*/ 274482 w 726376"/>
              <a:gd name="connsiteY24" fmla="*/ 205331 h 405003"/>
              <a:gd name="connsiteX25" fmla="*/ 251622 w 726376"/>
              <a:gd name="connsiteY25" fmla="*/ 182756 h 405003"/>
              <a:gd name="connsiteX26" fmla="*/ 608905 w 726376"/>
              <a:gd name="connsiteY26" fmla="*/ 221904 h 405003"/>
              <a:gd name="connsiteX27" fmla="*/ 537467 w 726376"/>
              <a:gd name="connsiteY27" fmla="*/ 221904 h 405003"/>
              <a:gd name="connsiteX28" fmla="*/ 558921 w 726376"/>
              <a:gd name="connsiteY28" fmla="*/ 247687 h 405003"/>
              <a:gd name="connsiteX29" fmla="*/ 562899 w 726376"/>
              <a:gd name="connsiteY29" fmla="*/ 247717 h 405003"/>
              <a:gd name="connsiteX30" fmla="*/ 583378 w 726376"/>
              <a:gd name="connsiteY30" fmla="*/ 235239 h 405003"/>
              <a:gd name="connsiteX31" fmla="*/ 606809 w 726376"/>
              <a:gd name="connsiteY31" fmla="*/ 235239 h 405003"/>
              <a:gd name="connsiteX32" fmla="*/ 562042 w 726376"/>
              <a:gd name="connsiteY32" fmla="*/ 266386 h 405003"/>
              <a:gd name="connsiteX33" fmla="*/ 512454 w 726376"/>
              <a:gd name="connsiteY33" fmla="*/ 220809 h 405003"/>
              <a:gd name="connsiteX34" fmla="*/ 512512 w 726376"/>
              <a:gd name="connsiteY34" fmla="*/ 215713 h 405003"/>
              <a:gd name="connsiteX35" fmla="*/ 558342 w 726376"/>
              <a:gd name="connsiteY35" fmla="*/ 164717 h 405003"/>
              <a:gd name="connsiteX36" fmla="*/ 561947 w 726376"/>
              <a:gd name="connsiteY36" fmla="*/ 164659 h 405003"/>
              <a:gd name="connsiteX37" fmla="*/ 608810 w 726376"/>
              <a:gd name="connsiteY37" fmla="*/ 221904 h 405003"/>
              <a:gd name="connsiteX38" fmla="*/ 561280 w 726376"/>
              <a:gd name="connsiteY38" fmla="*/ 182756 h 405003"/>
              <a:gd name="connsiteX39" fmla="*/ 537582 w 726376"/>
              <a:gd name="connsiteY39" fmla="*/ 204548 h 405003"/>
              <a:gd name="connsiteX40" fmla="*/ 537563 w 726376"/>
              <a:gd name="connsiteY40" fmla="*/ 205331 h 405003"/>
              <a:gd name="connsiteX41" fmla="*/ 584045 w 726376"/>
              <a:gd name="connsiteY41" fmla="*/ 205331 h 405003"/>
              <a:gd name="connsiteX42" fmla="*/ 561185 w 726376"/>
              <a:gd name="connsiteY42" fmla="*/ 182756 h 405003"/>
              <a:gd name="connsiteX43" fmla="*/ 77981 w 726376"/>
              <a:gd name="connsiteY43" fmla="*/ 263338 h 405003"/>
              <a:gd name="connsiteX44" fmla="*/ 104461 w 726376"/>
              <a:gd name="connsiteY44" fmla="*/ 263338 h 405003"/>
              <a:gd name="connsiteX45" fmla="*/ 104461 w 726376"/>
              <a:gd name="connsiteY45" fmla="*/ 206188 h 405003"/>
              <a:gd name="connsiteX46" fmla="*/ 161611 w 726376"/>
              <a:gd name="connsiteY46" fmla="*/ 206188 h 405003"/>
              <a:gd name="connsiteX47" fmla="*/ 161611 w 726376"/>
              <a:gd name="connsiteY47" fmla="*/ 263338 h 405003"/>
              <a:gd name="connsiteX48" fmla="*/ 188186 w 726376"/>
              <a:gd name="connsiteY48" fmla="*/ 263338 h 405003"/>
              <a:gd name="connsiteX49" fmla="*/ 188186 w 726376"/>
              <a:gd name="connsiteY49" fmla="*/ 129988 h 405003"/>
              <a:gd name="connsiteX50" fmla="*/ 161801 w 726376"/>
              <a:gd name="connsiteY50" fmla="*/ 129988 h 405003"/>
              <a:gd name="connsiteX51" fmla="*/ 161801 w 726376"/>
              <a:gd name="connsiteY51" fmla="*/ 184757 h 405003"/>
              <a:gd name="connsiteX52" fmla="*/ 104651 w 726376"/>
              <a:gd name="connsiteY52" fmla="*/ 184757 h 405003"/>
              <a:gd name="connsiteX53" fmla="*/ 104651 w 726376"/>
              <a:gd name="connsiteY53" fmla="*/ 129988 h 405003"/>
              <a:gd name="connsiteX54" fmla="*/ 77981 w 726376"/>
              <a:gd name="connsiteY54" fmla="*/ 129988 h 405003"/>
              <a:gd name="connsiteX55" fmla="*/ 314011 w 726376"/>
              <a:gd name="connsiteY55" fmla="*/ 263338 h 405003"/>
              <a:gd name="connsiteX56" fmla="*/ 338966 w 726376"/>
              <a:gd name="connsiteY56" fmla="*/ 263338 h 405003"/>
              <a:gd name="connsiteX57" fmla="*/ 338966 w 726376"/>
              <a:gd name="connsiteY57" fmla="*/ 211522 h 405003"/>
              <a:gd name="connsiteX58" fmla="*/ 360302 w 726376"/>
              <a:gd name="connsiteY58" fmla="*/ 183804 h 405003"/>
              <a:gd name="connsiteX59" fmla="*/ 378114 w 726376"/>
              <a:gd name="connsiteY59" fmla="*/ 207521 h 405003"/>
              <a:gd name="connsiteX60" fmla="*/ 378114 w 726376"/>
              <a:gd name="connsiteY60" fmla="*/ 263338 h 405003"/>
              <a:gd name="connsiteX61" fmla="*/ 403070 w 726376"/>
              <a:gd name="connsiteY61" fmla="*/ 263338 h 405003"/>
              <a:gd name="connsiteX62" fmla="*/ 403070 w 726376"/>
              <a:gd name="connsiteY62" fmla="*/ 204283 h 405003"/>
              <a:gd name="connsiteX63" fmla="*/ 367732 w 726376"/>
              <a:gd name="connsiteY63" fmla="*/ 164468 h 405003"/>
              <a:gd name="connsiteX64" fmla="*/ 338204 w 726376"/>
              <a:gd name="connsiteY64" fmla="*/ 180566 h 405003"/>
              <a:gd name="connsiteX65" fmla="*/ 337633 w 726376"/>
              <a:gd name="connsiteY65" fmla="*/ 180566 h 405003"/>
              <a:gd name="connsiteX66" fmla="*/ 337633 w 726376"/>
              <a:gd name="connsiteY66" fmla="*/ 167135 h 405003"/>
              <a:gd name="connsiteX67" fmla="*/ 314011 w 726376"/>
              <a:gd name="connsiteY67" fmla="*/ 167135 h 405003"/>
              <a:gd name="connsiteX68" fmla="*/ 424406 w 726376"/>
              <a:gd name="connsiteY68" fmla="*/ 263338 h 405003"/>
              <a:gd name="connsiteX69" fmla="*/ 449361 w 726376"/>
              <a:gd name="connsiteY69" fmla="*/ 263338 h 405003"/>
              <a:gd name="connsiteX70" fmla="*/ 449361 w 726376"/>
              <a:gd name="connsiteY70" fmla="*/ 211427 h 405003"/>
              <a:gd name="connsiteX71" fmla="*/ 486128 w 726376"/>
              <a:gd name="connsiteY71" fmla="*/ 263338 h 405003"/>
              <a:gd name="connsiteX72" fmla="*/ 517179 w 726376"/>
              <a:gd name="connsiteY72" fmla="*/ 263338 h 405003"/>
              <a:gd name="connsiteX73" fmla="*/ 476603 w 726376"/>
              <a:gd name="connsiteY73" fmla="*/ 209141 h 405003"/>
              <a:gd name="connsiteX74" fmla="*/ 512607 w 726376"/>
              <a:gd name="connsiteY74" fmla="*/ 166754 h 405003"/>
              <a:gd name="connsiteX75" fmla="*/ 482413 w 726376"/>
              <a:gd name="connsiteY75" fmla="*/ 166754 h 405003"/>
              <a:gd name="connsiteX76" fmla="*/ 448980 w 726376"/>
              <a:gd name="connsiteY76" fmla="*/ 208379 h 405003"/>
              <a:gd name="connsiteX77" fmla="*/ 448980 w 726376"/>
              <a:gd name="connsiteY77" fmla="*/ 129988 h 405003"/>
              <a:gd name="connsiteX78" fmla="*/ 424406 w 726376"/>
              <a:gd name="connsiteY78" fmla="*/ 129988 h 405003"/>
              <a:gd name="connsiteX79" fmla="*/ 623478 w 726376"/>
              <a:gd name="connsiteY79" fmla="*/ 263338 h 405003"/>
              <a:gd name="connsiteX80" fmla="*/ 648434 w 726376"/>
              <a:gd name="connsiteY80" fmla="*/ 263338 h 405003"/>
              <a:gd name="connsiteX81" fmla="*/ 648434 w 726376"/>
              <a:gd name="connsiteY81" fmla="*/ 129988 h 405003"/>
              <a:gd name="connsiteX82" fmla="*/ 623478 w 726376"/>
              <a:gd name="connsiteY82" fmla="*/ 129988 h 405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726376" h="405003">
                <a:moveTo>
                  <a:pt x="363160" y="-28"/>
                </a:moveTo>
                <a:cubicBezTo>
                  <a:pt x="563185" y="-28"/>
                  <a:pt x="726348" y="90650"/>
                  <a:pt x="726348" y="202473"/>
                </a:cubicBezTo>
                <a:cubicBezTo>
                  <a:pt x="726348" y="314297"/>
                  <a:pt x="563661" y="404975"/>
                  <a:pt x="363160" y="404975"/>
                </a:cubicBezTo>
                <a:cubicBezTo>
                  <a:pt x="162659" y="404975"/>
                  <a:pt x="-28" y="314201"/>
                  <a:pt x="-28" y="202473"/>
                </a:cubicBezTo>
                <a:cubicBezTo>
                  <a:pt x="-28" y="90745"/>
                  <a:pt x="162659" y="-28"/>
                  <a:pt x="363160" y="-28"/>
                </a:cubicBezTo>
                <a:close/>
                <a:moveTo>
                  <a:pt x="363160" y="18164"/>
                </a:moveTo>
                <a:cubicBezTo>
                  <a:pt x="172660" y="18164"/>
                  <a:pt x="18355" y="100841"/>
                  <a:pt x="18355" y="202473"/>
                </a:cubicBezTo>
                <a:cubicBezTo>
                  <a:pt x="18355" y="304105"/>
                  <a:pt x="172850" y="386496"/>
                  <a:pt x="363160" y="386496"/>
                </a:cubicBezTo>
                <a:cubicBezTo>
                  <a:pt x="553469" y="386496"/>
                  <a:pt x="708060" y="304010"/>
                  <a:pt x="708060" y="202473"/>
                </a:cubicBezTo>
                <a:cubicBezTo>
                  <a:pt x="708060" y="100937"/>
                  <a:pt x="553469" y="18164"/>
                  <a:pt x="363160" y="18164"/>
                </a:cubicBezTo>
                <a:close/>
                <a:moveTo>
                  <a:pt x="299342" y="221904"/>
                </a:moveTo>
                <a:lnTo>
                  <a:pt x="227905" y="221904"/>
                </a:lnTo>
                <a:cubicBezTo>
                  <a:pt x="226687" y="234946"/>
                  <a:pt x="236271" y="246506"/>
                  <a:pt x="249312" y="247725"/>
                </a:cubicBezTo>
                <a:cubicBezTo>
                  <a:pt x="250810" y="247865"/>
                  <a:pt x="252317" y="247863"/>
                  <a:pt x="253813" y="247717"/>
                </a:cubicBezTo>
                <a:cubicBezTo>
                  <a:pt x="262601" y="248347"/>
                  <a:pt x="270823" y="243338"/>
                  <a:pt x="274292" y="235239"/>
                </a:cubicBezTo>
                <a:lnTo>
                  <a:pt x="297723" y="235239"/>
                </a:lnTo>
                <a:cubicBezTo>
                  <a:pt x="292208" y="255062"/>
                  <a:pt x="273360" y="268147"/>
                  <a:pt x="252860" y="266386"/>
                </a:cubicBezTo>
                <a:cubicBezTo>
                  <a:pt x="222380" y="266386"/>
                  <a:pt x="203521" y="245431"/>
                  <a:pt x="203521" y="215522"/>
                </a:cubicBezTo>
                <a:cubicBezTo>
                  <a:pt x="202096" y="188785"/>
                  <a:pt x="222616" y="165953"/>
                  <a:pt x="249354" y="164528"/>
                </a:cubicBezTo>
                <a:cubicBezTo>
                  <a:pt x="250522" y="164467"/>
                  <a:pt x="251691" y="164446"/>
                  <a:pt x="252860" y="164468"/>
                </a:cubicBezTo>
                <a:cubicBezTo>
                  <a:pt x="285341" y="164468"/>
                  <a:pt x="301438" y="192186"/>
                  <a:pt x="299342" y="221904"/>
                </a:cubicBezTo>
                <a:close/>
                <a:moveTo>
                  <a:pt x="251717" y="182756"/>
                </a:moveTo>
                <a:cubicBezTo>
                  <a:pt x="239208" y="182231"/>
                  <a:pt x="228641" y="191944"/>
                  <a:pt x="228115" y="204453"/>
                </a:cubicBezTo>
                <a:cubicBezTo>
                  <a:pt x="228103" y="204746"/>
                  <a:pt x="228096" y="205038"/>
                  <a:pt x="228095" y="205331"/>
                </a:cubicBezTo>
                <a:lnTo>
                  <a:pt x="274482" y="205331"/>
                </a:lnTo>
                <a:cubicBezTo>
                  <a:pt x="272863" y="191805"/>
                  <a:pt x="266957" y="182756"/>
                  <a:pt x="251622" y="182756"/>
                </a:cubicBezTo>
                <a:close/>
                <a:moveTo>
                  <a:pt x="608905" y="221904"/>
                </a:moveTo>
                <a:lnTo>
                  <a:pt x="537467" y="221904"/>
                </a:lnTo>
                <a:cubicBezTo>
                  <a:pt x="536272" y="234949"/>
                  <a:pt x="545877" y="246492"/>
                  <a:pt x="558921" y="247687"/>
                </a:cubicBezTo>
                <a:cubicBezTo>
                  <a:pt x="560244" y="247808"/>
                  <a:pt x="561574" y="247819"/>
                  <a:pt x="562899" y="247717"/>
                </a:cubicBezTo>
                <a:cubicBezTo>
                  <a:pt x="571687" y="248347"/>
                  <a:pt x="579909" y="243338"/>
                  <a:pt x="583378" y="235239"/>
                </a:cubicBezTo>
                <a:lnTo>
                  <a:pt x="606809" y="235239"/>
                </a:lnTo>
                <a:cubicBezTo>
                  <a:pt x="601334" y="255046"/>
                  <a:pt x="582518" y="268138"/>
                  <a:pt x="562042" y="266386"/>
                </a:cubicBezTo>
                <a:cubicBezTo>
                  <a:pt x="535762" y="267494"/>
                  <a:pt x="513562" y="247087"/>
                  <a:pt x="512454" y="220809"/>
                </a:cubicBezTo>
                <a:cubicBezTo>
                  <a:pt x="512382" y="219110"/>
                  <a:pt x="512401" y="217409"/>
                  <a:pt x="512512" y="215713"/>
                </a:cubicBezTo>
                <a:cubicBezTo>
                  <a:pt x="511086" y="188975"/>
                  <a:pt x="531605" y="166143"/>
                  <a:pt x="558342" y="164717"/>
                </a:cubicBezTo>
                <a:cubicBezTo>
                  <a:pt x="559543" y="164653"/>
                  <a:pt x="560746" y="164633"/>
                  <a:pt x="561947" y="164659"/>
                </a:cubicBezTo>
                <a:cubicBezTo>
                  <a:pt x="594808" y="164468"/>
                  <a:pt x="610715" y="192186"/>
                  <a:pt x="608810" y="221904"/>
                </a:cubicBezTo>
                <a:close/>
                <a:moveTo>
                  <a:pt x="561280" y="182756"/>
                </a:moveTo>
                <a:cubicBezTo>
                  <a:pt x="548718" y="182230"/>
                  <a:pt x="538108" y="191986"/>
                  <a:pt x="537582" y="204548"/>
                </a:cubicBezTo>
                <a:cubicBezTo>
                  <a:pt x="537571" y="204809"/>
                  <a:pt x="537565" y="205070"/>
                  <a:pt x="537563" y="205331"/>
                </a:cubicBezTo>
                <a:lnTo>
                  <a:pt x="584045" y="205331"/>
                </a:lnTo>
                <a:cubicBezTo>
                  <a:pt x="582140" y="191805"/>
                  <a:pt x="576425" y="182756"/>
                  <a:pt x="561185" y="182756"/>
                </a:cubicBezTo>
                <a:close/>
                <a:moveTo>
                  <a:pt x="77981" y="263338"/>
                </a:moveTo>
                <a:lnTo>
                  <a:pt x="104461" y="263338"/>
                </a:lnTo>
                <a:lnTo>
                  <a:pt x="104461" y="206188"/>
                </a:lnTo>
                <a:lnTo>
                  <a:pt x="161611" y="206188"/>
                </a:lnTo>
                <a:lnTo>
                  <a:pt x="161611" y="263338"/>
                </a:lnTo>
                <a:lnTo>
                  <a:pt x="188186" y="263338"/>
                </a:lnTo>
                <a:lnTo>
                  <a:pt x="188186" y="129988"/>
                </a:lnTo>
                <a:lnTo>
                  <a:pt x="161801" y="129988"/>
                </a:lnTo>
                <a:lnTo>
                  <a:pt x="161801" y="184757"/>
                </a:lnTo>
                <a:lnTo>
                  <a:pt x="104651" y="184757"/>
                </a:lnTo>
                <a:lnTo>
                  <a:pt x="104651" y="129988"/>
                </a:lnTo>
                <a:lnTo>
                  <a:pt x="77981" y="129988"/>
                </a:lnTo>
                <a:close/>
                <a:moveTo>
                  <a:pt x="314011" y="263338"/>
                </a:moveTo>
                <a:lnTo>
                  <a:pt x="338966" y="263338"/>
                </a:lnTo>
                <a:lnTo>
                  <a:pt x="338966" y="211522"/>
                </a:lnTo>
                <a:cubicBezTo>
                  <a:pt x="338966" y="191805"/>
                  <a:pt x="345824" y="183804"/>
                  <a:pt x="360302" y="183804"/>
                </a:cubicBezTo>
                <a:cubicBezTo>
                  <a:pt x="372590" y="183804"/>
                  <a:pt x="378114" y="191710"/>
                  <a:pt x="378114" y="207521"/>
                </a:cubicBezTo>
                <a:lnTo>
                  <a:pt x="378114" y="263338"/>
                </a:lnTo>
                <a:lnTo>
                  <a:pt x="403070" y="263338"/>
                </a:lnTo>
                <a:lnTo>
                  <a:pt x="403070" y="204283"/>
                </a:lnTo>
                <a:cubicBezTo>
                  <a:pt x="403070" y="180375"/>
                  <a:pt x="396021" y="164468"/>
                  <a:pt x="367732" y="164468"/>
                </a:cubicBezTo>
                <a:cubicBezTo>
                  <a:pt x="355758" y="164326"/>
                  <a:pt x="344573" y="170424"/>
                  <a:pt x="338204" y="180566"/>
                </a:cubicBezTo>
                <a:lnTo>
                  <a:pt x="337633" y="180566"/>
                </a:lnTo>
                <a:lnTo>
                  <a:pt x="337633" y="167135"/>
                </a:lnTo>
                <a:lnTo>
                  <a:pt x="314011" y="167135"/>
                </a:lnTo>
                <a:close/>
                <a:moveTo>
                  <a:pt x="424406" y="263338"/>
                </a:moveTo>
                <a:lnTo>
                  <a:pt x="449361" y="263338"/>
                </a:lnTo>
                <a:lnTo>
                  <a:pt x="449361" y="211427"/>
                </a:lnTo>
                <a:lnTo>
                  <a:pt x="486128" y="263338"/>
                </a:lnTo>
                <a:lnTo>
                  <a:pt x="517179" y="263338"/>
                </a:lnTo>
                <a:lnTo>
                  <a:pt x="476603" y="209141"/>
                </a:lnTo>
                <a:lnTo>
                  <a:pt x="512607" y="166754"/>
                </a:lnTo>
                <a:lnTo>
                  <a:pt x="482413" y="166754"/>
                </a:lnTo>
                <a:lnTo>
                  <a:pt x="448980" y="208379"/>
                </a:lnTo>
                <a:lnTo>
                  <a:pt x="448980" y="129988"/>
                </a:lnTo>
                <a:lnTo>
                  <a:pt x="424406" y="129988"/>
                </a:lnTo>
                <a:close/>
                <a:moveTo>
                  <a:pt x="623478" y="263338"/>
                </a:moveTo>
                <a:lnTo>
                  <a:pt x="648434" y="263338"/>
                </a:lnTo>
                <a:lnTo>
                  <a:pt x="648434" y="129988"/>
                </a:lnTo>
                <a:lnTo>
                  <a:pt x="623478" y="12998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45B69B33-5E60-4C3B-AAD7-7D7122C27D4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300038" y="2711435"/>
            <a:ext cx="2146755" cy="24212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none" lIns="198000" tIns="21600" rIns="198000" bIns="21600" anchor="ctr">
            <a:spAutoFit/>
          </a:bodyPr>
          <a:lstStyle>
            <a:lvl1pPr marL="0" indent="0" algn="l" rtl="0">
              <a:buNone/>
              <a:defRPr sz="800" cap="all" baseline="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Name surname, TT Month YYYY</a:t>
            </a:r>
          </a:p>
        </p:txBody>
      </p:sp>
      <p:sp>
        <p:nvSpPr>
          <p:cNvPr id="8" name="Textplatzhalter 16">
            <a:extLst>
              <a:ext uri="{FF2B5EF4-FFF2-40B4-BE49-F238E27FC236}">
                <a16:creationId xmlns:a16="http://schemas.microsoft.com/office/drawing/2014/main" id="{37E4806C-BD18-4D90-B0E2-E72442B67C9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 bwMode="gray">
          <a:xfrm>
            <a:off x="8020050" y="4381363"/>
            <a:ext cx="822325" cy="458502"/>
          </a:xfrm>
          <a:blipFill dpi="0" rotWithShape="1">
            <a:blip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a:blipFill>
        </p:spPr>
        <p:txBody>
          <a:bodyPr>
            <a:normAutofit/>
          </a:bodyPr>
          <a:lstStyle>
            <a:lvl1pPr marL="0" indent="0" rtl="0">
              <a:buNone/>
              <a:defRPr sz="100">
                <a:noFill/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699859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+ margin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 hidden="1">
            <a:extLst>
              <a:ext uri="{FF2B5EF4-FFF2-40B4-BE49-F238E27FC236}">
                <a16:creationId xmlns:a16="http://schemas.microsoft.com/office/drawing/2014/main" id="{2ED29FA0-F976-4260-84A2-6CE203644F7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63878227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5" name="Objekt 4" hidden="1">
                        <a:extLst>
                          <a:ext uri="{FF2B5EF4-FFF2-40B4-BE49-F238E27FC236}">
                            <a16:creationId xmlns:a16="http://schemas.microsoft.com/office/drawing/2014/main" id="{2ED29FA0-F976-4260-84A2-6CE203644F7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hteck 12">
            <a:extLst>
              <a:ext uri="{FF2B5EF4-FFF2-40B4-BE49-F238E27FC236}">
                <a16:creationId xmlns:a16="http://schemas.microsoft.com/office/drawing/2014/main" id="{FEAF814B-61FB-4BA3-A28A-7985FCA4803E}"/>
              </a:ext>
            </a:extLst>
          </p:cNvPr>
          <p:cNvSpPr/>
          <p:nvPr userDrawn="1"/>
        </p:nvSpPr>
        <p:spPr>
          <a:xfrm>
            <a:off x="0" y="0"/>
            <a:ext cx="9144001" cy="514508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27E887E9-8CA6-4D4B-A36A-AC353E536CE1}"/>
              </a:ext>
            </a:extLst>
          </p:cNvPr>
          <p:cNvSpPr/>
          <p:nvPr userDrawn="1"/>
        </p:nvSpPr>
        <p:spPr bwMode="gray">
          <a:xfrm>
            <a:off x="6819900" y="0"/>
            <a:ext cx="2324100" cy="5145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D39AB3A-BB42-4127-A080-2F2121576D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302420" y="303212"/>
            <a:ext cx="5641180" cy="615553"/>
          </a:xfrm>
        </p:spPr>
        <p:txBody>
          <a:bodyPr vert="horz"/>
          <a:lstStyle>
            <a:lvl1pPr rtl="0"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Slide Title, Segoe UI, 24pt</a:t>
            </a:r>
            <a:br>
              <a:rPr lang="en-US" dirty="0"/>
            </a:br>
            <a:r>
              <a:rPr lang="en-US" dirty="0"/>
              <a:t>Max. 2 Lines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5EF0FD3-B6E1-4E0A-B30D-B364E5C00D7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 bwMode="gray"/>
        <p:txBody>
          <a:bodyPr/>
          <a:lstStyle>
            <a:lvl1pPr rtl="0">
              <a:defRPr>
                <a:solidFill>
                  <a:schemeClr val="accent1"/>
                </a:solidFill>
              </a:defRPr>
            </a:lvl1pPr>
          </a:lstStyle>
          <a:p>
            <a:fld id="{54413C03-D129-4B04-B289-283874789DC0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7" name="Grafik 8">
            <a:extLst>
              <a:ext uri="{FF2B5EF4-FFF2-40B4-BE49-F238E27FC236}">
                <a16:creationId xmlns:a16="http://schemas.microsoft.com/office/drawing/2014/main" id="{F64AAAB0-FA74-4B39-A2A7-034416132C8D}"/>
              </a:ext>
            </a:extLst>
          </p:cNvPr>
          <p:cNvSpPr/>
          <p:nvPr userDrawn="1"/>
        </p:nvSpPr>
        <p:spPr bwMode="gray">
          <a:xfrm>
            <a:off x="8284370" y="4616326"/>
            <a:ext cx="614456" cy="342600"/>
          </a:xfrm>
          <a:custGeom>
            <a:avLst/>
            <a:gdLst>
              <a:gd name="connsiteX0" fmla="*/ 363160 w 726376"/>
              <a:gd name="connsiteY0" fmla="*/ -28 h 405003"/>
              <a:gd name="connsiteX1" fmla="*/ 726348 w 726376"/>
              <a:gd name="connsiteY1" fmla="*/ 202473 h 405003"/>
              <a:gd name="connsiteX2" fmla="*/ 363160 w 726376"/>
              <a:gd name="connsiteY2" fmla="*/ 404975 h 405003"/>
              <a:gd name="connsiteX3" fmla="*/ -28 w 726376"/>
              <a:gd name="connsiteY3" fmla="*/ 202473 h 405003"/>
              <a:gd name="connsiteX4" fmla="*/ 363160 w 726376"/>
              <a:gd name="connsiteY4" fmla="*/ -28 h 405003"/>
              <a:gd name="connsiteX5" fmla="*/ 363160 w 726376"/>
              <a:gd name="connsiteY5" fmla="*/ 18164 h 405003"/>
              <a:gd name="connsiteX6" fmla="*/ 18355 w 726376"/>
              <a:gd name="connsiteY6" fmla="*/ 202473 h 405003"/>
              <a:gd name="connsiteX7" fmla="*/ 363160 w 726376"/>
              <a:gd name="connsiteY7" fmla="*/ 386496 h 405003"/>
              <a:gd name="connsiteX8" fmla="*/ 708060 w 726376"/>
              <a:gd name="connsiteY8" fmla="*/ 202473 h 405003"/>
              <a:gd name="connsiteX9" fmla="*/ 363160 w 726376"/>
              <a:gd name="connsiteY9" fmla="*/ 18164 h 405003"/>
              <a:gd name="connsiteX10" fmla="*/ 299342 w 726376"/>
              <a:gd name="connsiteY10" fmla="*/ 221904 h 405003"/>
              <a:gd name="connsiteX11" fmla="*/ 227905 w 726376"/>
              <a:gd name="connsiteY11" fmla="*/ 221904 h 405003"/>
              <a:gd name="connsiteX12" fmla="*/ 249312 w 726376"/>
              <a:gd name="connsiteY12" fmla="*/ 247725 h 405003"/>
              <a:gd name="connsiteX13" fmla="*/ 253813 w 726376"/>
              <a:gd name="connsiteY13" fmla="*/ 247717 h 405003"/>
              <a:gd name="connsiteX14" fmla="*/ 274292 w 726376"/>
              <a:gd name="connsiteY14" fmla="*/ 235239 h 405003"/>
              <a:gd name="connsiteX15" fmla="*/ 297723 w 726376"/>
              <a:gd name="connsiteY15" fmla="*/ 235239 h 405003"/>
              <a:gd name="connsiteX16" fmla="*/ 252860 w 726376"/>
              <a:gd name="connsiteY16" fmla="*/ 266386 h 405003"/>
              <a:gd name="connsiteX17" fmla="*/ 203521 w 726376"/>
              <a:gd name="connsiteY17" fmla="*/ 215522 h 405003"/>
              <a:gd name="connsiteX18" fmla="*/ 249354 w 726376"/>
              <a:gd name="connsiteY18" fmla="*/ 164528 h 405003"/>
              <a:gd name="connsiteX19" fmla="*/ 252860 w 726376"/>
              <a:gd name="connsiteY19" fmla="*/ 164468 h 405003"/>
              <a:gd name="connsiteX20" fmla="*/ 299342 w 726376"/>
              <a:gd name="connsiteY20" fmla="*/ 221904 h 405003"/>
              <a:gd name="connsiteX21" fmla="*/ 251717 w 726376"/>
              <a:gd name="connsiteY21" fmla="*/ 182756 h 405003"/>
              <a:gd name="connsiteX22" fmla="*/ 228115 w 726376"/>
              <a:gd name="connsiteY22" fmla="*/ 204453 h 405003"/>
              <a:gd name="connsiteX23" fmla="*/ 228095 w 726376"/>
              <a:gd name="connsiteY23" fmla="*/ 205331 h 405003"/>
              <a:gd name="connsiteX24" fmla="*/ 274482 w 726376"/>
              <a:gd name="connsiteY24" fmla="*/ 205331 h 405003"/>
              <a:gd name="connsiteX25" fmla="*/ 251622 w 726376"/>
              <a:gd name="connsiteY25" fmla="*/ 182756 h 405003"/>
              <a:gd name="connsiteX26" fmla="*/ 608905 w 726376"/>
              <a:gd name="connsiteY26" fmla="*/ 221904 h 405003"/>
              <a:gd name="connsiteX27" fmla="*/ 537467 w 726376"/>
              <a:gd name="connsiteY27" fmla="*/ 221904 h 405003"/>
              <a:gd name="connsiteX28" fmla="*/ 558921 w 726376"/>
              <a:gd name="connsiteY28" fmla="*/ 247687 h 405003"/>
              <a:gd name="connsiteX29" fmla="*/ 562899 w 726376"/>
              <a:gd name="connsiteY29" fmla="*/ 247717 h 405003"/>
              <a:gd name="connsiteX30" fmla="*/ 583378 w 726376"/>
              <a:gd name="connsiteY30" fmla="*/ 235239 h 405003"/>
              <a:gd name="connsiteX31" fmla="*/ 606809 w 726376"/>
              <a:gd name="connsiteY31" fmla="*/ 235239 h 405003"/>
              <a:gd name="connsiteX32" fmla="*/ 562042 w 726376"/>
              <a:gd name="connsiteY32" fmla="*/ 266386 h 405003"/>
              <a:gd name="connsiteX33" fmla="*/ 512454 w 726376"/>
              <a:gd name="connsiteY33" fmla="*/ 220809 h 405003"/>
              <a:gd name="connsiteX34" fmla="*/ 512512 w 726376"/>
              <a:gd name="connsiteY34" fmla="*/ 215713 h 405003"/>
              <a:gd name="connsiteX35" fmla="*/ 558342 w 726376"/>
              <a:gd name="connsiteY35" fmla="*/ 164717 h 405003"/>
              <a:gd name="connsiteX36" fmla="*/ 561947 w 726376"/>
              <a:gd name="connsiteY36" fmla="*/ 164659 h 405003"/>
              <a:gd name="connsiteX37" fmla="*/ 608810 w 726376"/>
              <a:gd name="connsiteY37" fmla="*/ 221904 h 405003"/>
              <a:gd name="connsiteX38" fmla="*/ 561280 w 726376"/>
              <a:gd name="connsiteY38" fmla="*/ 182756 h 405003"/>
              <a:gd name="connsiteX39" fmla="*/ 537582 w 726376"/>
              <a:gd name="connsiteY39" fmla="*/ 204548 h 405003"/>
              <a:gd name="connsiteX40" fmla="*/ 537563 w 726376"/>
              <a:gd name="connsiteY40" fmla="*/ 205331 h 405003"/>
              <a:gd name="connsiteX41" fmla="*/ 584045 w 726376"/>
              <a:gd name="connsiteY41" fmla="*/ 205331 h 405003"/>
              <a:gd name="connsiteX42" fmla="*/ 561185 w 726376"/>
              <a:gd name="connsiteY42" fmla="*/ 182756 h 405003"/>
              <a:gd name="connsiteX43" fmla="*/ 77981 w 726376"/>
              <a:gd name="connsiteY43" fmla="*/ 263338 h 405003"/>
              <a:gd name="connsiteX44" fmla="*/ 104461 w 726376"/>
              <a:gd name="connsiteY44" fmla="*/ 263338 h 405003"/>
              <a:gd name="connsiteX45" fmla="*/ 104461 w 726376"/>
              <a:gd name="connsiteY45" fmla="*/ 206188 h 405003"/>
              <a:gd name="connsiteX46" fmla="*/ 161611 w 726376"/>
              <a:gd name="connsiteY46" fmla="*/ 206188 h 405003"/>
              <a:gd name="connsiteX47" fmla="*/ 161611 w 726376"/>
              <a:gd name="connsiteY47" fmla="*/ 263338 h 405003"/>
              <a:gd name="connsiteX48" fmla="*/ 188186 w 726376"/>
              <a:gd name="connsiteY48" fmla="*/ 263338 h 405003"/>
              <a:gd name="connsiteX49" fmla="*/ 188186 w 726376"/>
              <a:gd name="connsiteY49" fmla="*/ 129988 h 405003"/>
              <a:gd name="connsiteX50" fmla="*/ 161801 w 726376"/>
              <a:gd name="connsiteY50" fmla="*/ 129988 h 405003"/>
              <a:gd name="connsiteX51" fmla="*/ 161801 w 726376"/>
              <a:gd name="connsiteY51" fmla="*/ 184757 h 405003"/>
              <a:gd name="connsiteX52" fmla="*/ 104651 w 726376"/>
              <a:gd name="connsiteY52" fmla="*/ 184757 h 405003"/>
              <a:gd name="connsiteX53" fmla="*/ 104651 w 726376"/>
              <a:gd name="connsiteY53" fmla="*/ 129988 h 405003"/>
              <a:gd name="connsiteX54" fmla="*/ 77981 w 726376"/>
              <a:gd name="connsiteY54" fmla="*/ 129988 h 405003"/>
              <a:gd name="connsiteX55" fmla="*/ 314011 w 726376"/>
              <a:gd name="connsiteY55" fmla="*/ 263338 h 405003"/>
              <a:gd name="connsiteX56" fmla="*/ 338966 w 726376"/>
              <a:gd name="connsiteY56" fmla="*/ 263338 h 405003"/>
              <a:gd name="connsiteX57" fmla="*/ 338966 w 726376"/>
              <a:gd name="connsiteY57" fmla="*/ 211522 h 405003"/>
              <a:gd name="connsiteX58" fmla="*/ 360302 w 726376"/>
              <a:gd name="connsiteY58" fmla="*/ 183804 h 405003"/>
              <a:gd name="connsiteX59" fmla="*/ 378114 w 726376"/>
              <a:gd name="connsiteY59" fmla="*/ 207521 h 405003"/>
              <a:gd name="connsiteX60" fmla="*/ 378114 w 726376"/>
              <a:gd name="connsiteY60" fmla="*/ 263338 h 405003"/>
              <a:gd name="connsiteX61" fmla="*/ 403070 w 726376"/>
              <a:gd name="connsiteY61" fmla="*/ 263338 h 405003"/>
              <a:gd name="connsiteX62" fmla="*/ 403070 w 726376"/>
              <a:gd name="connsiteY62" fmla="*/ 204283 h 405003"/>
              <a:gd name="connsiteX63" fmla="*/ 367732 w 726376"/>
              <a:gd name="connsiteY63" fmla="*/ 164468 h 405003"/>
              <a:gd name="connsiteX64" fmla="*/ 338204 w 726376"/>
              <a:gd name="connsiteY64" fmla="*/ 180566 h 405003"/>
              <a:gd name="connsiteX65" fmla="*/ 337633 w 726376"/>
              <a:gd name="connsiteY65" fmla="*/ 180566 h 405003"/>
              <a:gd name="connsiteX66" fmla="*/ 337633 w 726376"/>
              <a:gd name="connsiteY66" fmla="*/ 167135 h 405003"/>
              <a:gd name="connsiteX67" fmla="*/ 314011 w 726376"/>
              <a:gd name="connsiteY67" fmla="*/ 167135 h 405003"/>
              <a:gd name="connsiteX68" fmla="*/ 424406 w 726376"/>
              <a:gd name="connsiteY68" fmla="*/ 263338 h 405003"/>
              <a:gd name="connsiteX69" fmla="*/ 449361 w 726376"/>
              <a:gd name="connsiteY69" fmla="*/ 263338 h 405003"/>
              <a:gd name="connsiteX70" fmla="*/ 449361 w 726376"/>
              <a:gd name="connsiteY70" fmla="*/ 211427 h 405003"/>
              <a:gd name="connsiteX71" fmla="*/ 486128 w 726376"/>
              <a:gd name="connsiteY71" fmla="*/ 263338 h 405003"/>
              <a:gd name="connsiteX72" fmla="*/ 517179 w 726376"/>
              <a:gd name="connsiteY72" fmla="*/ 263338 h 405003"/>
              <a:gd name="connsiteX73" fmla="*/ 476603 w 726376"/>
              <a:gd name="connsiteY73" fmla="*/ 209141 h 405003"/>
              <a:gd name="connsiteX74" fmla="*/ 512607 w 726376"/>
              <a:gd name="connsiteY74" fmla="*/ 166754 h 405003"/>
              <a:gd name="connsiteX75" fmla="*/ 482413 w 726376"/>
              <a:gd name="connsiteY75" fmla="*/ 166754 h 405003"/>
              <a:gd name="connsiteX76" fmla="*/ 448980 w 726376"/>
              <a:gd name="connsiteY76" fmla="*/ 208379 h 405003"/>
              <a:gd name="connsiteX77" fmla="*/ 448980 w 726376"/>
              <a:gd name="connsiteY77" fmla="*/ 129988 h 405003"/>
              <a:gd name="connsiteX78" fmla="*/ 424406 w 726376"/>
              <a:gd name="connsiteY78" fmla="*/ 129988 h 405003"/>
              <a:gd name="connsiteX79" fmla="*/ 623478 w 726376"/>
              <a:gd name="connsiteY79" fmla="*/ 263338 h 405003"/>
              <a:gd name="connsiteX80" fmla="*/ 648434 w 726376"/>
              <a:gd name="connsiteY80" fmla="*/ 263338 h 405003"/>
              <a:gd name="connsiteX81" fmla="*/ 648434 w 726376"/>
              <a:gd name="connsiteY81" fmla="*/ 129988 h 405003"/>
              <a:gd name="connsiteX82" fmla="*/ 623478 w 726376"/>
              <a:gd name="connsiteY82" fmla="*/ 129988 h 405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726376" h="405003">
                <a:moveTo>
                  <a:pt x="363160" y="-28"/>
                </a:moveTo>
                <a:cubicBezTo>
                  <a:pt x="563185" y="-28"/>
                  <a:pt x="726348" y="90650"/>
                  <a:pt x="726348" y="202473"/>
                </a:cubicBezTo>
                <a:cubicBezTo>
                  <a:pt x="726348" y="314297"/>
                  <a:pt x="563661" y="404975"/>
                  <a:pt x="363160" y="404975"/>
                </a:cubicBezTo>
                <a:cubicBezTo>
                  <a:pt x="162659" y="404975"/>
                  <a:pt x="-28" y="314201"/>
                  <a:pt x="-28" y="202473"/>
                </a:cubicBezTo>
                <a:cubicBezTo>
                  <a:pt x="-28" y="90745"/>
                  <a:pt x="162659" y="-28"/>
                  <a:pt x="363160" y="-28"/>
                </a:cubicBezTo>
                <a:close/>
                <a:moveTo>
                  <a:pt x="363160" y="18164"/>
                </a:moveTo>
                <a:cubicBezTo>
                  <a:pt x="172660" y="18164"/>
                  <a:pt x="18355" y="100841"/>
                  <a:pt x="18355" y="202473"/>
                </a:cubicBezTo>
                <a:cubicBezTo>
                  <a:pt x="18355" y="304105"/>
                  <a:pt x="172850" y="386496"/>
                  <a:pt x="363160" y="386496"/>
                </a:cubicBezTo>
                <a:cubicBezTo>
                  <a:pt x="553469" y="386496"/>
                  <a:pt x="708060" y="304010"/>
                  <a:pt x="708060" y="202473"/>
                </a:cubicBezTo>
                <a:cubicBezTo>
                  <a:pt x="708060" y="100937"/>
                  <a:pt x="553469" y="18164"/>
                  <a:pt x="363160" y="18164"/>
                </a:cubicBezTo>
                <a:close/>
                <a:moveTo>
                  <a:pt x="299342" y="221904"/>
                </a:moveTo>
                <a:lnTo>
                  <a:pt x="227905" y="221904"/>
                </a:lnTo>
                <a:cubicBezTo>
                  <a:pt x="226687" y="234946"/>
                  <a:pt x="236271" y="246506"/>
                  <a:pt x="249312" y="247725"/>
                </a:cubicBezTo>
                <a:cubicBezTo>
                  <a:pt x="250810" y="247865"/>
                  <a:pt x="252317" y="247863"/>
                  <a:pt x="253813" y="247717"/>
                </a:cubicBezTo>
                <a:cubicBezTo>
                  <a:pt x="262601" y="248347"/>
                  <a:pt x="270823" y="243338"/>
                  <a:pt x="274292" y="235239"/>
                </a:cubicBezTo>
                <a:lnTo>
                  <a:pt x="297723" y="235239"/>
                </a:lnTo>
                <a:cubicBezTo>
                  <a:pt x="292208" y="255062"/>
                  <a:pt x="273360" y="268147"/>
                  <a:pt x="252860" y="266386"/>
                </a:cubicBezTo>
                <a:cubicBezTo>
                  <a:pt x="222380" y="266386"/>
                  <a:pt x="203521" y="245431"/>
                  <a:pt x="203521" y="215522"/>
                </a:cubicBezTo>
                <a:cubicBezTo>
                  <a:pt x="202096" y="188785"/>
                  <a:pt x="222616" y="165953"/>
                  <a:pt x="249354" y="164528"/>
                </a:cubicBezTo>
                <a:cubicBezTo>
                  <a:pt x="250522" y="164467"/>
                  <a:pt x="251691" y="164446"/>
                  <a:pt x="252860" y="164468"/>
                </a:cubicBezTo>
                <a:cubicBezTo>
                  <a:pt x="285341" y="164468"/>
                  <a:pt x="301438" y="192186"/>
                  <a:pt x="299342" y="221904"/>
                </a:cubicBezTo>
                <a:close/>
                <a:moveTo>
                  <a:pt x="251717" y="182756"/>
                </a:moveTo>
                <a:cubicBezTo>
                  <a:pt x="239208" y="182231"/>
                  <a:pt x="228641" y="191944"/>
                  <a:pt x="228115" y="204453"/>
                </a:cubicBezTo>
                <a:cubicBezTo>
                  <a:pt x="228103" y="204746"/>
                  <a:pt x="228096" y="205038"/>
                  <a:pt x="228095" y="205331"/>
                </a:cubicBezTo>
                <a:lnTo>
                  <a:pt x="274482" y="205331"/>
                </a:lnTo>
                <a:cubicBezTo>
                  <a:pt x="272863" y="191805"/>
                  <a:pt x="266957" y="182756"/>
                  <a:pt x="251622" y="182756"/>
                </a:cubicBezTo>
                <a:close/>
                <a:moveTo>
                  <a:pt x="608905" y="221904"/>
                </a:moveTo>
                <a:lnTo>
                  <a:pt x="537467" y="221904"/>
                </a:lnTo>
                <a:cubicBezTo>
                  <a:pt x="536272" y="234949"/>
                  <a:pt x="545877" y="246492"/>
                  <a:pt x="558921" y="247687"/>
                </a:cubicBezTo>
                <a:cubicBezTo>
                  <a:pt x="560244" y="247808"/>
                  <a:pt x="561574" y="247819"/>
                  <a:pt x="562899" y="247717"/>
                </a:cubicBezTo>
                <a:cubicBezTo>
                  <a:pt x="571687" y="248347"/>
                  <a:pt x="579909" y="243338"/>
                  <a:pt x="583378" y="235239"/>
                </a:cubicBezTo>
                <a:lnTo>
                  <a:pt x="606809" y="235239"/>
                </a:lnTo>
                <a:cubicBezTo>
                  <a:pt x="601334" y="255046"/>
                  <a:pt x="582518" y="268138"/>
                  <a:pt x="562042" y="266386"/>
                </a:cubicBezTo>
                <a:cubicBezTo>
                  <a:pt x="535762" y="267494"/>
                  <a:pt x="513562" y="247087"/>
                  <a:pt x="512454" y="220809"/>
                </a:cubicBezTo>
                <a:cubicBezTo>
                  <a:pt x="512382" y="219110"/>
                  <a:pt x="512401" y="217409"/>
                  <a:pt x="512512" y="215713"/>
                </a:cubicBezTo>
                <a:cubicBezTo>
                  <a:pt x="511086" y="188975"/>
                  <a:pt x="531605" y="166143"/>
                  <a:pt x="558342" y="164717"/>
                </a:cubicBezTo>
                <a:cubicBezTo>
                  <a:pt x="559543" y="164653"/>
                  <a:pt x="560746" y="164633"/>
                  <a:pt x="561947" y="164659"/>
                </a:cubicBezTo>
                <a:cubicBezTo>
                  <a:pt x="594808" y="164468"/>
                  <a:pt x="610715" y="192186"/>
                  <a:pt x="608810" y="221904"/>
                </a:cubicBezTo>
                <a:close/>
                <a:moveTo>
                  <a:pt x="561280" y="182756"/>
                </a:moveTo>
                <a:cubicBezTo>
                  <a:pt x="548718" y="182230"/>
                  <a:pt x="538108" y="191986"/>
                  <a:pt x="537582" y="204548"/>
                </a:cubicBezTo>
                <a:cubicBezTo>
                  <a:pt x="537571" y="204809"/>
                  <a:pt x="537565" y="205070"/>
                  <a:pt x="537563" y="205331"/>
                </a:cubicBezTo>
                <a:lnTo>
                  <a:pt x="584045" y="205331"/>
                </a:lnTo>
                <a:cubicBezTo>
                  <a:pt x="582140" y="191805"/>
                  <a:pt x="576425" y="182756"/>
                  <a:pt x="561185" y="182756"/>
                </a:cubicBezTo>
                <a:close/>
                <a:moveTo>
                  <a:pt x="77981" y="263338"/>
                </a:moveTo>
                <a:lnTo>
                  <a:pt x="104461" y="263338"/>
                </a:lnTo>
                <a:lnTo>
                  <a:pt x="104461" y="206188"/>
                </a:lnTo>
                <a:lnTo>
                  <a:pt x="161611" y="206188"/>
                </a:lnTo>
                <a:lnTo>
                  <a:pt x="161611" y="263338"/>
                </a:lnTo>
                <a:lnTo>
                  <a:pt x="188186" y="263338"/>
                </a:lnTo>
                <a:lnTo>
                  <a:pt x="188186" y="129988"/>
                </a:lnTo>
                <a:lnTo>
                  <a:pt x="161801" y="129988"/>
                </a:lnTo>
                <a:lnTo>
                  <a:pt x="161801" y="184757"/>
                </a:lnTo>
                <a:lnTo>
                  <a:pt x="104651" y="184757"/>
                </a:lnTo>
                <a:lnTo>
                  <a:pt x="104651" y="129988"/>
                </a:lnTo>
                <a:lnTo>
                  <a:pt x="77981" y="129988"/>
                </a:lnTo>
                <a:close/>
                <a:moveTo>
                  <a:pt x="314011" y="263338"/>
                </a:moveTo>
                <a:lnTo>
                  <a:pt x="338966" y="263338"/>
                </a:lnTo>
                <a:lnTo>
                  <a:pt x="338966" y="211522"/>
                </a:lnTo>
                <a:cubicBezTo>
                  <a:pt x="338966" y="191805"/>
                  <a:pt x="345824" y="183804"/>
                  <a:pt x="360302" y="183804"/>
                </a:cubicBezTo>
                <a:cubicBezTo>
                  <a:pt x="372590" y="183804"/>
                  <a:pt x="378114" y="191710"/>
                  <a:pt x="378114" y="207521"/>
                </a:cubicBezTo>
                <a:lnTo>
                  <a:pt x="378114" y="263338"/>
                </a:lnTo>
                <a:lnTo>
                  <a:pt x="403070" y="263338"/>
                </a:lnTo>
                <a:lnTo>
                  <a:pt x="403070" y="204283"/>
                </a:lnTo>
                <a:cubicBezTo>
                  <a:pt x="403070" y="180375"/>
                  <a:pt x="396021" y="164468"/>
                  <a:pt x="367732" y="164468"/>
                </a:cubicBezTo>
                <a:cubicBezTo>
                  <a:pt x="355758" y="164326"/>
                  <a:pt x="344573" y="170424"/>
                  <a:pt x="338204" y="180566"/>
                </a:cubicBezTo>
                <a:lnTo>
                  <a:pt x="337633" y="180566"/>
                </a:lnTo>
                <a:lnTo>
                  <a:pt x="337633" y="167135"/>
                </a:lnTo>
                <a:lnTo>
                  <a:pt x="314011" y="167135"/>
                </a:lnTo>
                <a:close/>
                <a:moveTo>
                  <a:pt x="424406" y="263338"/>
                </a:moveTo>
                <a:lnTo>
                  <a:pt x="449361" y="263338"/>
                </a:lnTo>
                <a:lnTo>
                  <a:pt x="449361" y="211427"/>
                </a:lnTo>
                <a:lnTo>
                  <a:pt x="486128" y="263338"/>
                </a:lnTo>
                <a:lnTo>
                  <a:pt x="517179" y="263338"/>
                </a:lnTo>
                <a:lnTo>
                  <a:pt x="476603" y="209141"/>
                </a:lnTo>
                <a:lnTo>
                  <a:pt x="512607" y="166754"/>
                </a:lnTo>
                <a:lnTo>
                  <a:pt x="482413" y="166754"/>
                </a:lnTo>
                <a:lnTo>
                  <a:pt x="448980" y="208379"/>
                </a:lnTo>
                <a:lnTo>
                  <a:pt x="448980" y="129988"/>
                </a:lnTo>
                <a:lnTo>
                  <a:pt x="424406" y="129988"/>
                </a:lnTo>
                <a:close/>
                <a:moveTo>
                  <a:pt x="623478" y="263338"/>
                </a:moveTo>
                <a:lnTo>
                  <a:pt x="648434" y="263338"/>
                </a:lnTo>
                <a:lnTo>
                  <a:pt x="648434" y="129988"/>
                </a:lnTo>
                <a:lnTo>
                  <a:pt x="623478" y="12998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US" noProof="0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9F6167EC-44E4-4CBB-914D-65AC12E79FF0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C82EFB41-8EA9-455E-8500-4970A8B8DB1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7057696" y="275904"/>
            <a:ext cx="1783333" cy="156902"/>
          </a:xfrm>
        </p:spPr>
        <p:txBody>
          <a:bodyPr>
            <a:noAutofit/>
          </a:bodyPr>
          <a:lstStyle>
            <a:lvl1pPr marL="0" indent="0" rtl="0">
              <a:buClr>
                <a:schemeClr val="bg1"/>
              </a:buClr>
              <a:buNone/>
              <a:defRPr sz="1000" b="1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Title, Segoe UI, 10pt</a:t>
            </a:r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9DD6B41F-29EB-4B6E-8D5E-4D58DDEE976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7057103" y="585788"/>
            <a:ext cx="1784477" cy="3786188"/>
          </a:xfrm>
        </p:spPr>
        <p:txBody>
          <a:bodyPr/>
          <a:lstStyle>
            <a:lvl1pPr marL="162000" indent="-162000" rtl="0">
              <a:buClr>
                <a:schemeClr val="bg1"/>
              </a:buClr>
              <a:buFont typeface="Wingdings" panose="05000000000000000000" pitchFamily="2" charset="2"/>
              <a:buChar char="§"/>
              <a:defRPr sz="1000">
                <a:solidFill>
                  <a:schemeClr val="bg1"/>
                </a:solidFill>
              </a:defRPr>
            </a:lvl1pPr>
            <a:lvl2pPr rtl="0">
              <a:buClr>
                <a:schemeClr val="bg1"/>
              </a:buClr>
              <a:defRPr sz="1000">
                <a:solidFill>
                  <a:schemeClr val="bg1"/>
                </a:solidFill>
              </a:defRPr>
            </a:lvl2pPr>
            <a:lvl3pPr rtl="0">
              <a:buClr>
                <a:schemeClr val="bg1"/>
              </a:buClr>
              <a:defRPr sz="1000">
                <a:solidFill>
                  <a:schemeClr val="bg1"/>
                </a:solidFill>
              </a:defRPr>
            </a:lvl3pPr>
            <a:lvl4pPr marL="129600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Level, Segoe UI, 10pt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703691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,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 hidden="1">
            <a:extLst>
              <a:ext uri="{FF2B5EF4-FFF2-40B4-BE49-F238E27FC236}">
                <a16:creationId xmlns:a16="http://schemas.microsoft.com/office/drawing/2014/main" id="{FD19DD26-04B7-4B16-9000-2856C5C7E37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9171843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8" name="Objekt 7" hidden="1">
                        <a:extLst>
                          <a:ext uri="{FF2B5EF4-FFF2-40B4-BE49-F238E27FC236}">
                            <a16:creationId xmlns:a16="http://schemas.microsoft.com/office/drawing/2014/main" id="{FD19DD26-04B7-4B16-9000-2856C5C7E3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hteck 4">
            <a:extLst>
              <a:ext uri="{FF2B5EF4-FFF2-40B4-BE49-F238E27FC236}">
                <a16:creationId xmlns:a16="http://schemas.microsoft.com/office/drawing/2014/main" id="{D65D5692-E96A-46EE-8E1E-DB2BDCD3FDBC}"/>
              </a:ext>
            </a:extLst>
          </p:cNvPr>
          <p:cNvSpPr/>
          <p:nvPr userDrawn="1"/>
        </p:nvSpPr>
        <p:spPr bwMode="gray">
          <a:xfrm>
            <a:off x="0" y="0"/>
            <a:ext cx="9144000" cy="5145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9EB4BA0-9C02-48FF-8B95-89D7C6F955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302420" y="303212"/>
            <a:ext cx="7091362" cy="1538883"/>
          </a:xfrm>
        </p:spPr>
        <p:txBody>
          <a:bodyPr vert="horz">
            <a:noAutofit/>
          </a:bodyPr>
          <a:lstStyle>
            <a:lvl1pPr rtl="0">
              <a:lnSpc>
                <a:spcPts val="4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Chapter Divider, </a:t>
            </a:r>
            <a:br>
              <a:rPr lang="en-US" dirty="0"/>
            </a:br>
            <a:r>
              <a:rPr lang="en-US" dirty="0"/>
              <a:t>Segoe UI, 40pt, </a:t>
            </a:r>
            <a:br>
              <a:rPr lang="en-US" dirty="0"/>
            </a:br>
            <a:r>
              <a:rPr lang="en-US" dirty="0"/>
              <a:t>max. 3 Lines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C1F8751-E3F5-4C4D-92C0-A3F2D2D17E5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>
            <a:lvl1pPr rtl="0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1C2F14D-BC3F-405F-B8C1-EA8821C04BF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 bwMode="gray"/>
        <p:txBody>
          <a:bodyPr/>
          <a:lstStyle>
            <a:lvl1pPr rtl="0">
              <a:defRPr>
                <a:solidFill>
                  <a:schemeClr val="bg1"/>
                </a:solidFill>
              </a:defRPr>
            </a:lvl1pPr>
          </a:lstStyle>
          <a:p>
            <a:fld id="{54413C03-D129-4B04-B289-283874789DC0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6" name="Grafik 8">
            <a:extLst>
              <a:ext uri="{FF2B5EF4-FFF2-40B4-BE49-F238E27FC236}">
                <a16:creationId xmlns:a16="http://schemas.microsoft.com/office/drawing/2014/main" id="{0DF332BC-A006-4A31-9203-1BB4237E2F72}"/>
              </a:ext>
            </a:extLst>
          </p:cNvPr>
          <p:cNvSpPr/>
          <p:nvPr userDrawn="1"/>
        </p:nvSpPr>
        <p:spPr bwMode="gray">
          <a:xfrm>
            <a:off x="8284370" y="4616326"/>
            <a:ext cx="614456" cy="342600"/>
          </a:xfrm>
          <a:custGeom>
            <a:avLst/>
            <a:gdLst>
              <a:gd name="connsiteX0" fmla="*/ 363160 w 726376"/>
              <a:gd name="connsiteY0" fmla="*/ -28 h 405003"/>
              <a:gd name="connsiteX1" fmla="*/ 726348 w 726376"/>
              <a:gd name="connsiteY1" fmla="*/ 202473 h 405003"/>
              <a:gd name="connsiteX2" fmla="*/ 363160 w 726376"/>
              <a:gd name="connsiteY2" fmla="*/ 404975 h 405003"/>
              <a:gd name="connsiteX3" fmla="*/ -28 w 726376"/>
              <a:gd name="connsiteY3" fmla="*/ 202473 h 405003"/>
              <a:gd name="connsiteX4" fmla="*/ 363160 w 726376"/>
              <a:gd name="connsiteY4" fmla="*/ -28 h 405003"/>
              <a:gd name="connsiteX5" fmla="*/ 363160 w 726376"/>
              <a:gd name="connsiteY5" fmla="*/ 18164 h 405003"/>
              <a:gd name="connsiteX6" fmla="*/ 18355 w 726376"/>
              <a:gd name="connsiteY6" fmla="*/ 202473 h 405003"/>
              <a:gd name="connsiteX7" fmla="*/ 363160 w 726376"/>
              <a:gd name="connsiteY7" fmla="*/ 386496 h 405003"/>
              <a:gd name="connsiteX8" fmla="*/ 708060 w 726376"/>
              <a:gd name="connsiteY8" fmla="*/ 202473 h 405003"/>
              <a:gd name="connsiteX9" fmla="*/ 363160 w 726376"/>
              <a:gd name="connsiteY9" fmla="*/ 18164 h 405003"/>
              <a:gd name="connsiteX10" fmla="*/ 299342 w 726376"/>
              <a:gd name="connsiteY10" fmla="*/ 221904 h 405003"/>
              <a:gd name="connsiteX11" fmla="*/ 227905 w 726376"/>
              <a:gd name="connsiteY11" fmla="*/ 221904 h 405003"/>
              <a:gd name="connsiteX12" fmla="*/ 249312 w 726376"/>
              <a:gd name="connsiteY12" fmla="*/ 247725 h 405003"/>
              <a:gd name="connsiteX13" fmla="*/ 253813 w 726376"/>
              <a:gd name="connsiteY13" fmla="*/ 247717 h 405003"/>
              <a:gd name="connsiteX14" fmla="*/ 274292 w 726376"/>
              <a:gd name="connsiteY14" fmla="*/ 235239 h 405003"/>
              <a:gd name="connsiteX15" fmla="*/ 297723 w 726376"/>
              <a:gd name="connsiteY15" fmla="*/ 235239 h 405003"/>
              <a:gd name="connsiteX16" fmla="*/ 252860 w 726376"/>
              <a:gd name="connsiteY16" fmla="*/ 266386 h 405003"/>
              <a:gd name="connsiteX17" fmla="*/ 203521 w 726376"/>
              <a:gd name="connsiteY17" fmla="*/ 215522 h 405003"/>
              <a:gd name="connsiteX18" fmla="*/ 249354 w 726376"/>
              <a:gd name="connsiteY18" fmla="*/ 164528 h 405003"/>
              <a:gd name="connsiteX19" fmla="*/ 252860 w 726376"/>
              <a:gd name="connsiteY19" fmla="*/ 164468 h 405003"/>
              <a:gd name="connsiteX20" fmla="*/ 299342 w 726376"/>
              <a:gd name="connsiteY20" fmla="*/ 221904 h 405003"/>
              <a:gd name="connsiteX21" fmla="*/ 251717 w 726376"/>
              <a:gd name="connsiteY21" fmla="*/ 182756 h 405003"/>
              <a:gd name="connsiteX22" fmla="*/ 228115 w 726376"/>
              <a:gd name="connsiteY22" fmla="*/ 204453 h 405003"/>
              <a:gd name="connsiteX23" fmla="*/ 228095 w 726376"/>
              <a:gd name="connsiteY23" fmla="*/ 205331 h 405003"/>
              <a:gd name="connsiteX24" fmla="*/ 274482 w 726376"/>
              <a:gd name="connsiteY24" fmla="*/ 205331 h 405003"/>
              <a:gd name="connsiteX25" fmla="*/ 251622 w 726376"/>
              <a:gd name="connsiteY25" fmla="*/ 182756 h 405003"/>
              <a:gd name="connsiteX26" fmla="*/ 608905 w 726376"/>
              <a:gd name="connsiteY26" fmla="*/ 221904 h 405003"/>
              <a:gd name="connsiteX27" fmla="*/ 537467 w 726376"/>
              <a:gd name="connsiteY27" fmla="*/ 221904 h 405003"/>
              <a:gd name="connsiteX28" fmla="*/ 558921 w 726376"/>
              <a:gd name="connsiteY28" fmla="*/ 247687 h 405003"/>
              <a:gd name="connsiteX29" fmla="*/ 562899 w 726376"/>
              <a:gd name="connsiteY29" fmla="*/ 247717 h 405003"/>
              <a:gd name="connsiteX30" fmla="*/ 583378 w 726376"/>
              <a:gd name="connsiteY30" fmla="*/ 235239 h 405003"/>
              <a:gd name="connsiteX31" fmla="*/ 606809 w 726376"/>
              <a:gd name="connsiteY31" fmla="*/ 235239 h 405003"/>
              <a:gd name="connsiteX32" fmla="*/ 562042 w 726376"/>
              <a:gd name="connsiteY32" fmla="*/ 266386 h 405003"/>
              <a:gd name="connsiteX33" fmla="*/ 512454 w 726376"/>
              <a:gd name="connsiteY33" fmla="*/ 220809 h 405003"/>
              <a:gd name="connsiteX34" fmla="*/ 512512 w 726376"/>
              <a:gd name="connsiteY34" fmla="*/ 215713 h 405003"/>
              <a:gd name="connsiteX35" fmla="*/ 558342 w 726376"/>
              <a:gd name="connsiteY35" fmla="*/ 164717 h 405003"/>
              <a:gd name="connsiteX36" fmla="*/ 561947 w 726376"/>
              <a:gd name="connsiteY36" fmla="*/ 164659 h 405003"/>
              <a:gd name="connsiteX37" fmla="*/ 608810 w 726376"/>
              <a:gd name="connsiteY37" fmla="*/ 221904 h 405003"/>
              <a:gd name="connsiteX38" fmla="*/ 561280 w 726376"/>
              <a:gd name="connsiteY38" fmla="*/ 182756 h 405003"/>
              <a:gd name="connsiteX39" fmla="*/ 537582 w 726376"/>
              <a:gd name="connsiteY39" fmla="*/ 204548 h 405003"/>
              <a:gd name="connsiteX40" fmla="*/ 537563 w 726376"/>
              <a:gd name="connsiteY40" fmla="*/ 205331 h 405003"/>
              <a:gd name="connsiteX41" fmla="*/ 584045 w 726376"/>
              <a:gd name="connsiteY41" fmla="*/ 205331 h 405003"/>
              <a:gd name="connsiteX42" fmla="*/ 561185 w 726376"/>
              <a:gd name="connsiteY42" fmla="*/ 182756 h 405003"/>
              <a:gd name="connsiteX43" fmla="*/ 77981 w 726376"/>
              <a:gd name="connsiteY43" fmla="*/ 263338 h 405003"/>
              <a:gd name="connsiteX44" fmla="*/ 104461 w 726376"/>
              <a:gd name="connsiteY44" fmla="*/ 263338 h 405003"/>
              <a:gd name="connsiteX45" fmla="*/ 104461 w 726376"/>
              <a:gd name="connsiteY45" fmla="*/ 206188 h 405003"/>
              <a:gd name="connsiteX46" fmla="*/ 161611 w 726376"/>
              <a:gd name="connsiteY46" fmla="*/ 206188 h 405003"/>
              <a:gd name="connsiteX47" fmla="*/ 161611 w 726376"/>
              <a:gd name="connsiteY47" fmla="*/ 263338 h 405003"/>
              <a:gd name="connsiteX48" fmla="*/ 188186 w 726376"/>
              <a:gd name="connsiteY48" fmla="*/ 263338 h 405003"/>
              <a:gd name="connsiteX49" fmla="*/ 188186 w 726376"/>
              <a:gd name="connsiteY49" fmla="*/ 129988 h 405003"/>
              <a:gd name="connsiteX50" fmla="*/ 161801 w 726376"/>
              <a:gd name="connsiteY50" fmla="*/ 129988 h 405003"/>
              <a:gd name="connsiteX51" fmla="*/ 161801 w 726376"/>
              <a:gd name="connsiteY51" fmla="*/ 184757 h 405003"/>
              <a:gd name="connsiteX52" fmla="*/ 104651 w 726376"/>
              <a:gd name="connsiteY52" fmla="*/ 184757 h 405003"/>
              <a:gd name="connsiteX53" fmla="*/ 104651 w 726376"/>
              <a:gd name="connsiteY53" fmla="*/ 129988 h 405003"/>
              <a:gd name="connsiteX54" fmla="*/ 77981 w 726376"/>
              <a:gd name="connsiteY54" fmla="*/ 129988 h 405003"/>
              <a:gd name="connsiteX55" fmla="*/ 314011 w 726376"/>
              <a:gd name="connsiteY55" fmla="*/ 263338 h 405003"/>
              <a:gd name="connsiteX56" fmla="*/ 338966 w 726376"/>
              <a:gd name="connsiteY56" fmla="*/ 263338 h 405003"/>
              <a:gd name="connsiteX57" fmla="*/ 338966 w 726376"/>
              <a:gd name="connsiteY57" fmla="*/ 211522 h 405003"/>
              <a:gd name="connsiteX58" fmla="*/ 360302 w 726376"/>
              <a:gd name="connsiteY58" fmla="*/ 183804 h 405003"/>
              <a:gd name="connsiteX59" fmla="*/ 378114 w 726376"/>
              <a:gd name="connsiteY59" fmla="*/ 207521 h 405003"/>
              <a:gd name="connsiteX60" fmla="*/ 378114 w 726376"/>
              <a:gd name="connsiteY60" fmla="*/ 263338 h 405003"/>
              <a:gd name="connsiteX61" fmla="*/ 403070 w 726376"/>
              <a:gd name="connsiteY61" fmla="*/ 263338 h 405003"/>
              <a:gd name="connsiteX62" fmla="*/ 403070 w 726376"/>
              <a:gd name="connsiteY62" fmla="*/ 204283 h 405003"/>
              <a:gd name="connsiteX63" fmla="*/ 367732 w 726376"/>
              <a:gd name="connsiteY63" fmla="*/ 164468 h 405003"/>
              <a:gd name="connsiteX64" fmla="*/ 338204 w 726376"/>
              <a:gd name="connsiteY64" fmla="*/ 180566 h 405003"/>
              <a:gd name="connsiteX65" fmla="*/ 337633 w 726376"/>
              <a:gd name="connsiteY65" fmla="*/ 180566 h 405003"/>
              <a:gd name="connsiteX66" fmla="*/ 337633 w 726376"/>
              <a:gd name="connsiteY66" fmla="*/ 167135 h 405003"/>
              <a:gd name="connsiteX67" fmla="*/ 314011 w 726376"/>
              <a:gd name="connsiteY67" fmla="*/ 167135 h 405003"/>
              <a:gd name="connsiteX68" fmla="*/ 424406 w 726376"/>
              <a:gd name="connsiteY68" fmla="*/ 263338 h 405003"/>
              <a:gd name="connsiteX69" fmla="*/ 449361 w 726376"/>
              <a:gd name="connsiteY69" fmla="*/ 263338 h 405003"/>
              <a:gd name="connsiteX70" fmla="*/ 449361 w 726376"/>
              <a:gd name="connsiteY70" fmla="*/ 211427 h 405003"/>
              <a:gd name="connsiteX71" fmla="*/ 486128 w 726376"/>
              <a:gd name="connsiteY71" fmla="*/ 263338 h 405003"/>
              <a:gd name="connsiteX72" fmla="*/ 517179 w 726376"/>
              <a:gd name="connsiteY72" fmla="*/ 263338 h 405003"/>
              <a:gd name="connsiteX73" fmla="*/ 476603 w 726376"/>
              <a:gd name="connsiteY73" fmla="*/ 209141 h 405003"/>
              <a:gd name="connsiteX74" fmla="*/ 512607 w 726376"/>
              <a:gd name="connsiteY74" fmla="*/ 166754 h 405003"/>
              <a:gd name="connsiteX75" fmla="*/ 482413 w 726376"/>
              <a:gd name="connsiteY75" fmla="*/ 166754 h 405003"/>
              <a:gd name="connsiteX76" fmla="*/ 448980 w 726376"/>
              <a:gd name="connsiteY76" fmla="*/ 208379 h 405003"/>
              <a:gd name="connsiteX77" fmla="*/ 448980 w 726376"/>
              <a:gd name="connsiteY77" fmla="*/ 129988 h 405003"/>
              <a:gd name="connsiteX78" fmla="*/ 424406 w 726376"/>
              <a:gd name="connsiteY78" fmla="*/ 129988 h 405003"/>
              <a:gd name="connsiteX79" fmla="*/ 623478 w 726376"/>
              <a:gd name="connsiteY79" fmla="*/ 263338 h 405003"/>
              <a:gd name="connsiteX80" fmla="*/ 648434 w 726376"/>
              <a:gd name="connsiteY80" fmla="*/ 263338 h 405003"/>
              <a:gd name="connsiteX81" fmla="*/ 648434 w 726376"/>
              <a:gd name="connsiteY81" fmla="*/ 129988 h 405003"/>
              <a:gd name="connsiteX82" fmla="*/ 623478 w 726376"/>
              <a:gd name="connsiteY82" fmla="*/ 129988 h 405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726376" h="405003">
                <a:moveTo>
                  <a:pt x="363160" y="-28"/>
                </a:moveTo>
                <a:cubicBezTo>
                  <a:pt x="563185" y="-28"/>
                  <a:pt x="726348" y="90650"/>
                  <a:pt x="726348" y="202473"/>
                </a:cubicBezTo>
                <a:cubicBezTo>
                  <a:pt x="726348" y="314297"/>
                  <a:pt x="563661" y="404975"/>
                  <a:pt x="363160" y="404975"/>
                </a:cubicBezTo>
                <a:cubicBezTo>
                  <a:pt x="162659" y="404975"/>
                  <a:pt x="-28" y="314201"/>
                  <a:pt x="-28" y="202473"/>
                </a:cubicBezTo>
                <a:cubicBezTo>
                  <a:pt x="-28" y="90745"/>
                  <a:pt x="162659" y="-28"/>
                  <a:pt x="363160" y="-28"/>
                </a:cubicBezTo>
                <a:close/>
                <a:moveTo>
                  <a:pt x="363160" y="18164"/>
                </a:moveTo>
                <a:cubicBezTo>
                  <a:pt x="172660" y="18164"/>
                  <a:pt x="18355" y="100841"/>
                  <a:pt x="18355" y="202473"/>
                </a:cubicBezTo>
                <a:cubicBezTo>
                  <a:pt x="18355" y="304105"/>
                  <a:pt x="172850" y="386496"/>
                  <a:pt x="363160" y="386496"/>
                </a:cubicBezTo>
                <a:cubicBezTo>
                  <a:pt x="553469" y="386496"/>
                  <a:pt x="708060" y="304010"/>
                  <a:pt x="708060" y="202473"/>
                </a:cubicBezTo>
                <a:cubicBezTo>
                  <a:pt x="708060" y="100937"/>
                  <a:pt x="553469" y="18164"/>
                  <a:pt x="363160" y="18164"/>
                </a:cubicBezTo>
                <a:close/>
                <a:moveTo>
                  <a:pt x="299342" y="221904"/>
                </a:moveTo>
                <a:lnTo>
                  <a:pt x="227905" y="221904"/>
                </a:lnTo>
                <a:cubicBezTo>
                  <a:pt x="226687" y="234946"/>
                  <a:pt x="236271" y="246506"/>
                  <a:pt x="249312" y="247725"/>
                </a:cubicBezTo>
                <a:cubicBezTo>
                  <a:pt x="250810" y="247865"/>
                  <a:pt x="252317" y="247863"/>
                  <a:pt x="253813" y="247717"/>
                </a:cubicBezTo>
                <a:cubicBezTo>
                  <a:pt x="262601" y="248347"/>
                  <a:pt x="270823" y="243338"/>
                  <a:pt x="274292" y="235239"/>
                </a:cubicBezTo>
                <a:lnTo>
                  <a:pt x="297723" y="235239"/>
                </a:lnTo>
                <a:cubicBezTo>
                  <a:pt x="292208" y="255062"/>
                  <a:pt x="273360" y="268147"/>
                  <a:pt x="252860" y="266386"/>
                </a:cubicBezTo>
                <a:cubicBezTo>
                  <a:pt x="222380" y="266386"/>
                  <a:pt x="203521" y="245431"/>
                  <a:pt x="203521" y="215522"/>
                </a:cubicBezTo>
                <a:cubicBezTo>
                  <a:pt x="202096" y="188785"/>
                  <a:pt x="222616" y="165953"/>
                  <a:pt x="249354" y="164528"/>
                </a:cubicBezTo>
                <a:cubicBezTo>
                  <a:pt x="250522" y="164467"/>
                  <a:pt x="251691" y="164446"/>
                  <a:pt x="252860" y="164468"/>
                </a:cubicBezTo>
                <a:cubicBezTo>
                  <a:pt x="285341" y="164468"/>
                  <a:pt x="301438" y="192186"/>
                  <a:pt x="299342" y="221904"/>
                </a:cubicBezTo>
                <a:close/>
                <a:moveTo>
                  <a:pt x="251717" y="182756"/>
                </a:moveTo>
                <a:cubicBezTo>
                  <a:pt x="239208" y="182231"/>
                  <a:pt x="228641" y="191944"/>
                  <a:pt x="228115" y="204453"/>
                </a:cubicBezTo>
                <a:cubicBezTo>
                  <a:pt x="228103" y="204746"/>
                  <a:pt x="228096" y="205038"/>
                  <a:pt x="228095" y="205331"/>
                </a:cubicBezTo>
                <a:lnTo>
                  <a:pt x="274482" y="205331"/>
                </a:lnTo>
                <a:cubicBezTo>
                  <a:pt x="272863" y="191805"/>
                  <a:pt x="266957" y="182756"/>
                  <a:pt x="251622" y="182756"/>
                </a:cubicBezTo>
                <a:close/>
                <a:moveTo>
                  <a:pt x="608905" y="221904"/>
                </a:moveTo>
                <a:lnTo>
                  <a:pt x="537467" y="221904"/>
                </a:lnTo>
                <a:cubicBezTo>
                  <a:pt x="536272" y="234949"/>
                  <a:pt x="545877" y="246492"/>
                  <a:pt x="558921" y="247687"/>
                </a:cubicBezTo>
                <a:cubicBezTo>
                  <a:pt x="560244" y="247808"/>
                  <a:pt x="561574" y="247819"/>
                  <a:pt x="562899" y="247717"/>
                </a:cubicBezTo>
                <a:cubicBezTo>
                  <a:pt x="571687" y="248347"/>
                  <a:pt x="579909" y="243338"/>
                  <a:pt x="583378" y="235239"/>
                </a:cubicBezTo>
                <a:lnTo>
                  <a:pt x="606809" y="235239"/>
                </a:lnTo>
                <a:cubicBezTo>
                  <a:pt x="601334" y="255046"/>
                  <a:pt x="582518" y="268138"/>
                  <a:pt x="562042" y="266386"/>
                </a:cubicBezTo>
                <a:cubicBezTo>
                  <a:pt x="535762" y="267494"/>
                  <a:pt x="513562" y="247087"/>
                  <a:pt x="512454" y="220809"/>
                </a:cubicBezTo>
                <a:cubicBezTo>
                  <a:pt x="512382" y="219110"/>
                  <a:pt x="512401" y="217409"/>
                  <a:pt x="512512" y="215713"/>
                </a:cubicBezTo>
                <a:cubicBezTo>
                  <a:pt x="511086" y="188975"/>
                  <a:pt x="531605" y="166143"/>
                  <a:pt x="558342" y="164717"/>
                </a:cubicBezTo>
                <a:cubicBezTo>
                  <a:pt x="559543" y="164653"/>
                  <a:pt x="560746" y="164633"/>
                  <a:pt x="561947" y="164659"/>
                </a:cubicBezTo>
                <a:cubicBezTo>
                  <a:pt x="594808" y="164468"/>
                  <a:pt x="610715" y="192186"/>
                  <a:pt x="608810" y="221904"/>
                </a:cubicBezTo>
                <a:close/>
                <a:moveTo>
                  <a:pt x="561280" y="182756"/>
                </a:moveTo>
                <a:cubicBezTo>
                  <a:pt x="548718" y="182230"/>
                  <a:pt x="538108" y="191986"/>
                  <a:pt x="537582" y="204548"/>
                </a:cubicBezTo>
                <a:cubicBezTo>
                  <a:pt x="537571" y="204809"/>
                  <a:pt x="537565" y="205070"/>
                  <a:pt x="537563" y="205331"/>
                </a:cubicBezTo>
                <a:lnTo>
                  <a:pt x="584045" y="205331"/>
                </a:lnTo>
                <a:cubicBezTo>
                  <a:pt x="582140" y="191805"/>
                  <a:pt x="576425" y="182756"/>
                  <a:pt x="561185" y="182756"/>
                </a:cubicBezTo>
                <a:close/>
                <a:moveTo>
                  <a:pt x="77981" y="263338"/>
                </a:moveTo>
                <a:lnTo>
                  <a:pt x="104461" y="263338"/>
                </a:lnTo>
                <a:lnTo>
                  <a:pt x="104461" y="206188"/>
                </a:lnTo>
                <a:lnTo>
                  <a:pt x="161611" y="206188"/>
                </a:lnTo>
                <a:lnTo>
                  <a:pt x="161611" y="263338"/>
                </a:lnTo>
                <a:lnTo>
                  <a:pt x="188186" y="263338"/>
                </a:lnTo>
                <a:lnTo>
                  <a:pt x="188186" y="129988"/>
                </a:lnTo>
                <a:lnTo>
                  <a:pt x="161801" y="129988"/>
                </a:lnTo>
                <a:lnTo>
                  <a:pt x="161801" y="184757"/>
                </a:lnTo>
                <a:lnTo>
                  <a:pt x="104651" y="184757"/>
                </a:lnTo>
                <a:lnTo>
                  <a:pt x="104651" y="129988"/>
                </a:lnTo>
                <a:lnTo>
                  <a:pt x="77981" y="129988"/>
                </a:lnTo>
                <a:close/>
                <a:moveTo>
                  <a:pt x="314011" y="263338"/>
                </a:moveTo>
                <a:lnTo>
                  <a:pt x="338966" y="263338"/>
                </a:lnTo>
                <a:lnTo>
                  <a:pt x="338966" y="211522"/>
                </a:lnTo>
                <a:cubicBezTo>
                  <a:pt x="338966" y="191805"/>
                  <a:pt x="345824" y="183804"/>
                  <a:pt x="360302" y="183804"/>
                </a:cubicBezTo>
                <a:cubicBezTo>
                  <a:pt x="372590" y="183804"/>
                  <a:pt x="378114" y="191710"/>
                  <a:pt x="378114" y="207521"/>
                </a:cubicBezTo>
                <a:lnTo>
                  <a:pt x="378114" y="263338"/>
                </a:lnTo>
                <a:lnTo>
                  <a:pt x="403070" y="263338"/>
                </a:lnTo>
                <a:lnTo>
                  <a:pt x="403070" y="204283"/>
                </a:lnTo>
                <a:cubicBezTo>
                  <a:pt x="403070" y="180375"/>
                  <a:pt x="396021" y="164468"/>
                  <a:pt x="367732" y="164468"/>
                </a:cubicBezTo>
                <a:cubicBezTo>
                  <a:pt x="355758" y="164326"/>
                  <a:pt x="344573" y="170424"/>
                  <a:pt x="338204" y="180566"/>
                </a:cubicBezTo>
                <a:lnTo>
                  <a:pt x="337633" y="180566"/>
                </a:lnTo>
                <a:lnTo>
                  <a:pt x="337633" y="167135"/>
                </a:lnTo>
                <a:lnTo>
                  <a:pt x="314011" y="167135"/>
                </a:lnTo>
                <a:close/>
                <a:moveTo>
                  <a:pt x="424406" y="263338"/>
                </a:moveTo>
                <a:lnTo>
                  <a:pt x="449361" y="263338"/>
                </a:lnTo>
                <a:lnTo>
                  <a:pt x="449361" y="211427"/>
                </a:lnTo>
                <a:lnTo>
                  <a:pt x="486128" y="263338"/>
                </a:lnTo>
                <a:lnTo>
                  <a:pt x="517179" y="263338"/>
                </a:lnTo>
                <a:lnTo>
                  <a:pt x="476603" y="209141"/>
                </a:lnTo>
                <a:lnTo>
                  <a:pt x="512607" y="166754"/>
                </a:lnTo>
                <a:lnTo>
                  <a:pt x="482413" y="166754"/>
                </a:lnTo>
                <a:lnTo>
                  <a:pt x="448980" y="208379"/>
                </a:lnTo>
                <a:lnTo>
                  <a:pt x="448980" y="129988"/>
                </a:lnTo>
                <a:lnTo>
                  <a:pt x="424406" y="129988"/>
                </a:lnTo>
                <a:close/>
                <a:moveTo>
                  <a:pt x="623478" y="263338"/>
                </a:moveTo>
                <a:lnTo>
                  <a:pt x="648434" y="263338"/>
                </a:lnTo>
                <a:lnTo>
                  <a:pt x="648434" y="129988"/>
                </a:lnTo>
                <a:lnTo>
                  <a:pt x="623478" y="12998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5372912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with picture, re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 hidden="1">
            <a:extLst>
              <a:ext uri="{FF2B5EF4-FFF2-40B4-BE49-F238E27FC236}">
                <a16:creationId xmlns:a16="http://schemas.microsoft.com/office/drawing/2014/main" id="{FD19DD26-04B7-4B16-9000-2856C5C7E37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82226604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8" name="Objekt 7" hidden="1">
                        <a:extLst>
                          <a:ext uri="{FF2B5EF4-FFF2-40B4-BE49-F238E27FC236}">
                            <a16:creationId xmlns:a16="http://schemas.microsoft.com/office/drawing/2014/main" id="{FD19DD26-04B7-4B16-9000-2856C5C7E3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hteck 4">
            <a:extLst>
              <a:ext uri="{FF2B5EF4-FFF2-40B4-BE49-F238E27FC236}">
                <a16:creationId xmlns:a16="http://schemas.microsoft.com/office/drawing/2014/main" id="{D65D5692-E96A-46EE-8E1E-DB2BDCD3FDBC}"/>
              </a:ext>
            </a:extLst>
          </p:cNvPr>
          <p:cNvSpPr/>
          <p:nvPr userDrawn="1"/>
        </p:nvSpPr>
        <p:spPr bwMode="gray">
          <a:xfrm>
            <a:off x="0" y="0"/>
            <a:ext cx="9144000" cy="5145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9EB4BA0-9C02-48FF-8B95-89D7C6F955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302420" y="303212"/>
            <a:ext cx="3915619" cy="1538883"/>
          </a:xfrm>
        </p:spPr>
        <p:txBody>
          <a:bodyPr vert="horz">
            <a:noAutofit/>
          </a:bodyPr>
          <a:lstStyle>
            <a:lvl1pPr rtl="0">
              <a:lnSpc>
                <a:spcPts val="3000"/>
              </a:lnSpc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Chapter Divider, </a:t>
            </a:r>
            <a:br>
              <a:rPr lang="en-US" dirty="0"/>
            </a:br>
            <a:r>
              <a:rPr lang="en-US" dirty="0"/>
              <a:t>Segoe UI, 30pt, </a:t>
            </a:r>
            <a:br>
              <a:rPr lang="en-US" dirty="0"/>
            </a:br>
            <a:r>
              <a:rPr lang="en-US" dirty="0"/>
              <a:t>max. 3 Lines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C1F8751-E3F5-4C4D-92C0-A3F2D2D17E5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>
            <a:lvl1pPr rtl="0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1C2F14D-BC3F-405F-B8C1-EA8821C04BF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 bwMode="gray"/>
        <p:txBody>
          <a:bodyPr/>
          <a:lstStyle>
            <a:lvl1pPr rtl="0">
              <a:defRPr>
                <a:solidFill>
                  <a:schemeClr val="bg1"/>
                </a:solidFill>
              </a:defRPr>
            </a:lvl1pPr>
          </a:lstStyle>
          <a:p>
            <a:fld id="{54413C03-D129-4B04-B289-283874789DC0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6" name="Grafik 8">
            <a:extLst>
              <a:ext uri="{FF2B5EF4-FFF2-40B4-BE49-F238E27FC236}">
                <a16:creationId xmlns:a16="http://schemas.microsoft.com/office/drawing/2014/main" id="{0DF332BC-A006-4A31-9203-1BB4237E2F72}"/>
              </a:ext>
            </a:extLst>
          </p:cNvPr>
          <p:cNvSpPr/>
          <p:nvPr userDrawn="1"/>
        </p:nvSpPr>
        <p:spPr bwMode="gray">
          <a:xfrm>
            <a:off x="8284370" y="4616326"/>
            <a:ext cx="614456" cy="342600"/>
          </a:xfrm>
          <a:custGeom>
            <a:avLst/>
            <a:gdLst>
              <a:gd name="connsiteX0" fmla="*/ 363160 w 726376"/>
              <a:gd name="connsiteY0" fmla="*/ -28 h 405003"/>
              <a:gd name="connsiteX1" fmla="*/ 726348 w 726376"/>
              <a:gd name="connsiteY1" fmla="*/ 202473 h 405003"/>
              <a:gd name="connsiteX2" fmla="*/ 363160 w 726376"/>
              <a:gd name="connsiteY2" fmla="*/ 404975 h 405003"/>
              <a:gd name="connsiteX3" fmla="*/ -28 w 726376"/>
              <a:gd name="connsiteY3" fmla="*/ 202473 h 405003"/>
              <a:gd name="connsiteX4" fmla="*/ 363160 w 726376"/>
              <a:gd name="connsiteY4" fmla="*/ -28 h 405003"/>
              <a:gd name="connsiteX5" fmla="*/ 363160 w 726376"/>
              <a:gd name="connsiteY5" fmla="*/ 18164 h 405003"/>
              <a:gd name="connsiteX6" fmla="*/ 18355 w 726376"/>
              <a:gd name="connsiteY6" fmla="*/ 202473 h 405003"/>
              <a:gd name="connsiteX7" fmla="*/ 363160 w 726376"/>
              <a:gd name="connsiteY7" fmla="*/ 386496 h 405003"/>
              <a:gd name="connsiteX8" fmla="*/ 708060 w 726376"/>
              <a:gd name="connsiteY8" fmla="*/ 202473 h 405003"/>
              <a:gd name="connsiteX9" fmla="*/ 363160 w 726376"/>
              <a:gd name="connsiteY9" fmla="*/ 18164 h 405003"/>
              <a:gd name="connsiteX10" fmla="*/ 299342 w 726376"/>
              <a:gd name="connsiteY10" fmla="*/ 221904 h 405003"/>
              <a:gd name="connsiteX11" fmla="*/ 227905 w 726376"/>
              <a:gd name="connsiteY11" fmla="*/ 221904 h 405003"/>
              <a:gd name="connsiteX12" fmla="*/ 249312 w 726376"/>
              <a:gd name="connsiteY12" fmla="*/ 247725 h 405003"/>
              <a:gd name="connsiteX13" fmla="*/ 253813 w 726376"/>
              <a:gd name="connsiteY13" fmla="*/ 247717 h 405003"/>
              <a:gd name="connsiteX14" fmla="*/ 274292 w 726376"/>
              <a:gd name="connsiteY14" fmla="*/ 235239 h 405003"/>
              <a:gd name="connsiteX15" fmla="*/ 297723 w 726376"/>
              <a:gd name="connsiteY15" fmla="*/ 235239 h 405003"/>
              <a:gd name="connsiteX16" fmla="*/ 252860 w 726376"/>
              <a:gd name="connsiteY16" fmla="*/ 266386 h 405003"/>
              <a:gd name="connsiteX17" fmla="*/ 203521 w 726376"/>
              <a:gd name="connsiteY17" fmla="*/ 215522 h 405003"/>
              <a:gd name="connsiteX18" fmla="*/ 249354 w 726376"/>
              <a:gd name="connsiteY18" fmla="*/ 164528 h 405003"/>
              <a:gd name="connsiteX19" fmla="*/ 252860 w 726376"/>
              <a:gd name="connsiteY19" fmla="*/ 164468 h 405003"/>
              <a:gd name="connsiteX20" fmla="*/ 299342 w 726376"/>
              <a:gd name="connsiteY20" fmla="*/ 221904 h 405003"/>
              <a:gd name="connsiteX21" fmla="*/ 251717 w 726376"/>
              <a:gd name="connsiteY21" fmla="*/ 182756 h 405003"/>
              <a:gd name="connsiteX22" fmla="*/ 228115 w 726376"/>
              <a:gd name="connsiteY22" fmla="*/ 204453 h 405003"/>
              <a:gd name="connsiteX23" fmla="*/ 228095 w 726376"/>
              <a:gd name="connsiteY23" fmla="*/ 205331 h 405003"/>
              <a:gd name="connsiteX24" fmla="*/ 274482 w 726376"/>
              <a:gd name="connsiteY24" fmla="*/ 205331 h 405003"/>
              <a:gd name="connsiteX25" fmla="*/ 251622 w 726376"/>
              <a:gd name="connsiteY25" fmla="*/ 182756 h 405003"/>
              <a:gd name="connsiteX26" fmla="*/ 608905 w 726376"/>
              <a:gd name="connsiteY26" fmla="*/ 221904 h 405003"/>
              <a:gd name="connsiteX27" fmla="*/ 537467 w 726376"/>
              <a:gd name="connsiteY27" fmla="*/ 221904 h 405003"/>
              <a:gd name="connsiteX28" fmla="*/ 558921 w 726376"/>
              <a:gd name="connsiteY28" fmla="*/ 247687 h 405003"/>
              <a:gd name="connsiteX29" fmla="*/ 562899 w 726376"/>
              <a:gd name="connsiteY29" fmla="*/ 247717 h 405003"/>
              <a:gd name="connsiteX30" fmla="*/ 583378 w 726376"/>
              <a:gd name="connsiteY30" fmla="*/ 235239 h 405003"/>
              <a:gd name="connsiteX31" fmla="*/ 606809 w 726376"/>
              <a:gd name="connsiteY31" fmla="*/ 235239 h 405003"/>
              <a:gd name="connsiteX32" fmla="*/ 562042 w 726376"/>
              <a:gd name="connsiteY32" fmla="*/ 266386 h 405003"/>
              <a:gd name="connsiteX33" fmla="*/ 512454 w 726376"/>
              <a:gd name="connsiteY33" fmla="*/ 220809 h 405003"/>
              <a:gd name="connsiteX34" fmla="*/ 512512 w 726376"/>
              <a:gd name="connsiteY34" fmla="*/ 215713 h 405003"/>
              <a:gd name="connsiteX35" fmla="*/ 558342 w 726376"/>
              <a:gd name="connsiteY35" fmla="*/ 164717 h 405003"/>
              <a:gd name="connsiteX36" fmla="*/ 561947 w 726376"/>
              <a:gd name="connsiteY36" fmla="*/ 164659 h 405003"/>
              <a:gd name="connsiteX37" fmla="*/ 608810 w 726376"/>
              <a:gd name="connsiteY37" fmla="*/ 221904 h 405003"/>
              <a:gd name="connsiteX38" fmla="*/ 561280 w 726376"/>
              <a:gd name="connsiteY38" fmla="*/ 182756 h 405003"/>
              <a:gd name="connsiteX39" fmla="*/ 537582 w 726376"/>
              <a:gd name="connsiteY39" fmla="*/ 204548 h 405003"/>
              <a:gd name="connsiteX40" fmla="*/ 537563 w 726376"/>
              <a:gd name="connsiteY40" fmla="*/ 205331 h 405003"/>
              <a:gd name="connsiteX41" fmla="*/ 584045 w 726376"/>
              <a:gd name="connsiteY41" fmla="*/ 205331 h 405003"/>
              <a:gd name="connsiteX42" fmla="*/ 561185 w 726376"/>
              <a:gd name="connsiteY42" fmla="*/ 182756 h 405003"/>
              <a:gd name="connsiteX43" fmla="*/ 77981 w 726376"/>
              <a:gd name="connsiteY43" fmla="*/ 263338 h 405003"/>
              <a:gd name="connsiteX44" fmla="*/ 104461 w 726376"/>
              <a:gd name="connsiteY44" fmla="*/ 263338 h 405003"/>
              <a:gd name="connsiteX45" fmla="*/ 104461 w 726376"/>
              <a:gd name="connsiteY45" fmla="*/ 206188 h 405003"/>
              <a:gd name="connsiteX46" fmla="*/ 161611 w 726376"/>
              <a:gd name="connsiteY46" fmla="*/ 206188 h 405003"/>
              <a:gd name="connsiteX47" fmla="*/ 161611 w 726376"/>
              <a:gd name="connsiteY47" fmla="*/ 263338 h 405003"/>
              <a:gd name="connsiteX48" fmla="*/ 188186 w 726376"/>
              <a:gd name="connsiteY48" fmla="*/ 263338 h 405003"/>
              <a:gd name="connsiteX49" fmla="*/ 188186 w 726376"/>
              <a:gd name="connsiteY49" fmla="*/ 129988 h 405003"/>
              <a:gd name="connsiteX50" fmla="*/ 161801 w 726376"/>
              <a:gd name="connsiteY50" fmla="*/ 129988 h 405003"/>
              <a:gd name="connsiteX51" fmla="*/ 161801 w 726376"/>
              <a:gd name="connsiteY51" fmla="*/ 184757 h 405003"/>
              <a:gd name="connsiteX52" fmla="*/ 104651 w 726376"/>
              <a:gd name="connsiteY52" fmla="*/ 184757 h 405003"/>
              <a:gd name="connsiteX53" fmla="*/ 104651 w 726376"/>
              <a:gd name="connsiteY53" fmla="*/ 129988 h 405003"/>
              <a:gd name="connsiteX54" fmla="*/ 77981 w 726376"/>
              <a:gd name="connsiteY54" fmla="*/ 129988 h 405003"/>
              <a:gd name="connsiteX55" fmla="*/ 314011 w 726376"/>
              <a:gd name="connsiteY55" fmla="*/ 263338 h 405003"/>
              <a:gd name="connsiteX56" fmla="*/ 338966 w 726376"/>
              <a:gd name="connsiteY56" fmla="*/ 263338 h 405003"/>
              <a:gd name="connsiteX57" fmla="*/ 338966 w 726376"/>
              <a:gd name="connsiteY57" fmla="*/ 211522 h 405003"/>
              <a:gd name="connsiteX58" fmla="*/ 360302 w 726376"/>
              <a:gd name="connsiteY58" fmla="*/ 183804 h 405003"/>
              <a:gd name="connsiteX59" fmla="*/ 378114 w 726376"/>
              <a:gd name="connsiteY59" fmla="*/ 207521 h 405003"/>
              <a:gd name="connsiteX60" fmla="*/ 378114 w 726376"/>
              <a:gd name="connsiteY60" fmla="*/ 263338 h 405003"/>
              <a:gd name="connsiteX61" fmla="*/ 403070 w 726376"/>
              <a:gd name="connsiteY61" fmla="*/ 263338 h 405003"/>
              <a:gd name="connsiteX62" fmla="*/ 403070 w 726376"/>
              <a:gd name="connsiteY62" fmla="*/ 204283 h 405003"/>
              <a:gd name="connsiteX63" fmla="*/ 367732 w 726376"/>
              <a:gd name="connsiteY63" fmla="*/ 164468 h 405003"/>
              <a:gd name="connsiteX64" fmla="*/ 338204 w 726376"/>
              <a:gd name="connsiteY64" fmla="*/ 180566 h 405003"/>
              <a:gd name="connsiteX65" fmla="*/ 337633 w 726376"/>
              <a:gd name="connsiteY65" fmla="*/ 180566 h 405003"/>
              <a:gd name="connsiteX66" fmla="*/ 337633 w 726376"/>
              <a:gd name="connsiteY66" fmla="*/ 167135 h 405003"/>
              <a:gd name="connsiteX67" fmla="*/ 314011 w 726376"/>
              <a:gd name="connsiteY67" fmla="*/ 167135 h 405003"/>
              <a:gd name="connsiteX68" fmla="*/ 424406 w 726376"/>
              <a:gd name="connsiteY68" fmla="*/ 263338 h 405003"/>
              <a:gd name="connsiteX69" fmla="*/ 449361 w 726376"/>
              <a:gd name="connsiteY69" fmla="*/ 263338 h 405003"/>
              <a:gd name="connsiteX70" fmla="*/ 449361 w 726376"/>
              <a:gd name="connsiteY70" fmla="*/ 211427 h 405003"/>
              <a:gd name="connsiteX71" fmla="*/ 486128 w 726376"/>
              <a:gd name="connsiteY71" fmla="*/ 263338 h 405003"/>
              <a:gd name="connsiteX72" fmla="*/ 517179 w 726376"/>
              <a:gd name="connsiteY72" fmla="*/ 263338 h 405003"/>
              <a:gd name="connsiteX73" fmla="*/ 476603 w 726376"/>
              <a:gd name="connsiteY73" fmla="*/ 209141 h 405003"/>
              <a:gd name="connsiteX74" fmla="*/ 512607 w 726376"/>
              <a:gd name="connsiteY74" fmla="*/ 166754 h 405003"/>
              <a:gd name="connsiteX75" fmla="*/ 482413 w 726376"/>
              <a:gd name="connsiteY75" fmla="*/ 166754 h 405003"/>
              <a:gd name="connsiteX76" fmla="*/ 448980 w 726376"/>
              <a:gd name="connsiteY76" fmla="*/ 208379 h 405003"/>
              <a:gd name="connsiteX77" fmla="*/ 448980 w 726376"/>
              <a:gd name="connsiteY77" fmla="*/ 129988 h 405003"/>
              <a:gd name="connsiteX78" fmla="*/ 424406 w 726376"/>
              <a:gd name="connsiteY78" fmla="*/ 129988 h 405003"/>
              <a:gd name="connsiteX79" fmla="*/ 623478 w 726376"/>
              <a:gd name="connsiteY79" fmla="*/ 263338 h 405003"/>
              <a:gd name="connsiteX80" fmla="*/ 648434 w 726376"/>
              <a:gd name="connsiteY80" fmla="*/ 263338 h 405003"/>
              <a:gd name="connsiteX81" fmla="*/ 648434 w 726376"/>
              <a:gd name="connsiteY81" fmla="*/ 129988 h 405003"/>
              <a:gd name="connsiteX82" fmla="*/ 623478 w 726376"/>
              <a:gd name="connsiteY82" fmla="*/ 129988 h 405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726376" h="405003">
                <a:moveTo>
                  <a:pt x="363160" y="-28"/>
                </a:moveTo>
                <a:cubicBezTo>
                  <a:pt x="563185" y="-28"/>
                  <a:pt x="726348" y="90650"/>
                  <a:pt x="726348" y="202473"/>
                </a:cubicBezTo>
                <a:cubicBezTo>
                  <a:pt x="726348" y="314297"/>
                  <a:pt x="563661" y="404975"/>
                  <a:pt x="363160" y="404975"/>
                </a:cubicBezTo>
                <a:cubicBezTo>
                  <a:pt x="162659" y="404975"/>
                  <a:pt x="-28" y="314201"/>
                  <a:pt x="-28" y="202473"/>
                </a:cubicBezTo>
                <a:cubicBezTo>
                  <a:pt x="-28" y="90745"/>
                  <a:pt x="162659" y="-28"/>
                  <a:pt x="363160" y="-28"/>
                </a:cubicBezTo>
                <a:close/>
                <a:moveTo>
                  <a:pt x="363160" y="18164"/>
                </a:moveTo>
                <a:cubicBezTo>
                  <a:pt x="172660" y="18164"/>
                  <a:pt x="18355" y="100841"/>
                  <a:pt x="18355" y="202473"/>
                </a:cubicBezTo>
                <a:cubicBezTo>
                  <a:pt x="18355" y="304105"/>
                  <a:pt x="172850" y="386496"/>
                  <a:pt x="363160" y="386496"/>
                </a:cubicBezTo>
                <a:cubicBezTo>
                  <a:pt x="553469" y="386496"/>
                  <a:pt x="708060" y="304010"/>
                  <a:pt x="708060" y="202473"/>
                </a:cubicBezTo>
                <a:cubicBezTo>
                  <a:pt x="708060" y="100937"/>
                  <a:pt x="553469" y="18164"/>
                  <a:pt x="363160" y="18164"/>
                </a:cubicBezTo>
                <a:close/>
                <a:moveTo>
                  <a:pt x="299342" y="221904"/>
                </a:moveTo>
                <a:lnTo>
                  <a:pt x="227905" y="221904"/>
                </a:lnTo>
                <a:cubicBezTo>
                  <a:pt x="226687" y="234946"/>
                  <a:pt x="236271" y="246506"/>
                  <a:pt x="249312" y="247725"/>
                </a:cubicBezTo>
                <a:cubicBezTo>
                  <a:pt x="250810" y="247865"/>
                  <a:pt x="252317" y="247863"/>
                  <a:pt x="253813" y="247717"/>
                </a:cubicBezTo>
                <a:cubicBezTo>
                  <a:pt x="262601" y="248347"/>
                  <a:pt x="270823" y="243338"/>
                  <a:pt x="274292" y="235239"/>
                </a:cubicBezTo>
                <a:lnTo>
                  <a:pt x="297723" y="235239"/>
                </a:lnTo>
                <a:cubicBezTo>
                  <a:pt x="292208" y="255062"/>
                  <a:pt x="273360" y="268147"/>
                  <a:pt x="252860" y="266386"/>
                </a:cubicBezTo>
                <a:cubicBezTo>
                  <a:pt x="222380" y="266386"/>
                  <a:pt x="203521" y="245431"/>
                  <a:pt x="203521" y="215522"/>
                </a:cubicBezTo>
                <a:cubicBezTo>
                  <a:pt x="202096" y="188785"/>
                  <a:pt x="222616" y="165953"/>
                  <a:pt x="249354" y="164528"/>
                </a:cubicBezTo>
                <a:cubicBezTo>
                  <a:pt x="250522" y="164467"/>
                  <a:pt x="251691" y="164446"/>
                  <a:pt x="252860" y="164468"/>
                </a:cubicBezTo>
                <a:cubicBezTo>
                  <a:pt x="285341" y="164468"/>
                  <a:pt x="301438" y="192186"/>
                  <a:pt x="299342" y="221904"/>
                </a:cubicBezTo>
                <a:close/>
                <a:moveTo>
                  <a:pt x="251717" y="182756"/>
                </a:moveTo>
                <a:cubicBezTo>
                  <a:pt x="239208" y="182231"/>
                  <a:pt x="228641" y="191944"/>
                  <a:pt x="228115" y="204453"/>
                </a:cubicBezTo>
                <a:cubicBezTo>
                  <a:pt x="228103" y="204746"/>
                  <a:pt x="228096" y="205038"/>
                  <a:pt x="228095" y="205331"/>
                </a:cubicBezTo>
                <a:lnTo>
                  <a:pt x="274482" y="205331"/>
                </a:lnTo>
                <a:cubicBezTo>
                  <a:pt x="272863" y="191805"/>
                  <a:pt x="266957" y="182756"/>
                  <a:pt x="251622" y="182756"/>
                </a:cubicBezTo>
                <a:close/>
                <a:moveTo>
                  <a:pt x="608905" y="221904"/>
                </a:moveTo>
                <a:lnTo>
                  <a:pt x="537467" y="221904"/>
                </a:lnTo>
                <a:cubicBezTo>
                  <a:pt x="536272" y="234949"/>
                  <a:pt x="545877" y="246492"/>
                  <a:pt x="558921" y="247687"/>
                </a:cubicBezTo>
                <a:cubicBezTo>
                  <a:pt x="560244" y="247808"/>
                  <a:pt x="561574" y="247819"/>
                  <a:pt x="562899" y="247717"/>
                </a:cubicBezTo>
                <a:cubicBezTo>
                  <a:pt x="571687" y="248347"/>
                  <a:pt x="579909" y="243338"/>
                  <a:pt x="583378" y="235239"/>
                </a:cubicBezTo>
                <a:lnTo>
                  <a:pt x="606809" y="235239"/>
                </a:lnTo>
                <a:cubicBezTo>
                  <a:pt x="601334" y="255046"/>
                  <a:pt x="582518" y="268138"/>
                  <a:pt x="562042" y="266386"/>
                </a:cubicBezTo>
                <a:cubicBezTo>
                  <a:pt x="535762" y="267494"/>
                  <a:pt x="513562" y="247087"/>
                  <a:pt x="512454" y="220809"/>
                </a:cubicBezTo>
                <a:cubicBezTo>
                  <a:pt x="512382" y="219110"/>
                  <a:pt x="512401" y="217409"/>
                  <a:pt x="512512" y="215713"/>
                </a:cubicBezTo>
                <a:cubicBezTo>
                  <a:pt x="511086" y="188975"/>
                  <a:pt x="531605" y="166143"/>
                  <a:pt x="558342" y="164717"/>
                </a:cubicBezTo>
                <a:cubicBezTo>
                  <a:pt x="559543" y="164653"/>
                  <a:pt x="560746" y="164633"/>
                  <a:pt x="561947" y="164659"/>
                </a:cubicBezTo>
                <a:cubicBezTo>
                  <a:pt x="594808" y="164468"/>
                  <a:pt x="610715" y="192186"/>
                  <a:pt x="608810" y="221904"/>
                </a:cubicBezTo>
                <a:close/>
                <a:moveTo>
                  <a:pt x="561280" y="182756"/>
                </a:moveTo>
                <a:cubicBezTo>
                  <a:pt x="548718" y="182230"/>
                  <a:pt x="538108" y="191986"/>
                  <a:pt x="537582" y="204548"/>
                </a:cubicBezTo>
                <a:cubicBezTo>
                  <a:pt x="537571" y="204809"/>
                  <a:pt x="537565" y="205070"/>
                  <a:pt x="537563" y="205331"/>
                </a:cubicBezTo>
                <a:lnTo>
                  <a:pt x="584045" y="205331"/>
                </a:lnTo>
                <a:cubicBezTo>
                  <a:pt x="582140" y="191805"/>
                  <a:pt x="576425" y="182756"/>
                  <a:pt x="561185" y="182756"/>
                </a:cubicBezTo>
                <a:close/>
                <a:moveTo>
                  <a:pt x="77981" y="263338"/>
                </a:moveTo>
                <a:lnTo>
                  <a:pt x="104461" y="263338"/>
                </a:lnTo>
                <a:lnTo>
                  <a:pt x="104461" y="206188"/>
                </a:lnTo>
                <a:lnTo>
                  <a:pt x="161611" y="206188"/>
                </a:lnTo>
                <a:lnTo>
                  <a:pt x="161611" y="263338"/>
                </a:lnTo>
                <a:lnTo>
                  <a:pt x="188186" y="263338"/>
                </a:lnTo>
                <a:lnTo>
                  <a:pt x="188186" y="129988"/>
                </a:lnTo>
                <a:lnTo>
                  <a:pt x="161801" y="129988"/>
                </a:lnTo>
                <a:lnTo>
                  <a:pt x="161801" y="184757"/>
                </a:lnTo>
                <a:lnTo>
                  <a:pt x="104651" y="184757"/>
                </a:lnTo>
                <a:lnTo>
                  <a:pt x="104651" y="129988"/>
                </a:lnTo>
                <a:lnTo>
                  <a:pt x="77981" y="129988"/>
                </a:lnTo>
                <a:close/>
                <a:moveTo>
                  <a:pt x="314011" y="263338"/>
                </a:moveTo>
                <a:lnTo>
                  <a:pt x="338966" y="263338"/>
                </a:lnTo>
                <a:lnTo>
                  <a:pt x="338966" y="211522"/>
                </a:lnTo>
                <a:cubicBezTo>
                  <a:pt x="338966" y="191805"/>
                  <a:pt x="345824" y="183804"/>
                  <a:pt x="360302" y="183804"/>
                </a:cubicBezTo>
                <a:cubicBezTo>
                  <a:pt x="372590" y="183804"/>
                  <a:pt x="378114" y="191710"/>
                  <a:pt x="378114" y="207521"/>
                </a:cubicBezTo>
                <a:lnTo>
                  <a:pt x="378114" y="263338"/>
                </a:lnTo>
                <a:lnTo>
                  <a:pt x="403070" y="263338"/>
                </a:lnTo>
                <a:lnTo>
                  <a:pt x="403070" y="204283"/>
                </a:lnTo>
                <a:cubicBezTo>
                  <a:pt x="403070" y="180375"/>
                  <a:pt x="396021" y="164468"/>
                  <a:pt x="367732" y="164468"/>
                </a:cubicBezTo>
                <a:cubicBezTo>
                  <a:pt x="355758" y="164326"/>
                  <a:pt x="344573" y="170424"/>
                  <a:pt x="338204" y="180566"/>
                </a:cubicBezTo>
                <a:lnTo>
                  <a:pt x="337633" y="180566"/>
                </a:lnTo>
                <a:lnTo>
                  <a:pt x="337633" y="167135"/>
                </a:lnTo>
                <a:lnTo>
                  <a:pt x="314011" y="167135"/>
                </a:lnTo>
                <a:close/>
                <a:moveTo>
                  <a:pt x="424406" y="263338"/>
                </a:moveTo>
                <a:lnTo>
                  <a:pt x="449361" y="263338"/>
                </a:lnTo>
                <a:lnTo>
                  <a:pt x="449361" y="211427"/>
                </a:lnTo>
                <a:lnTo>
                  <a:pt x="486128" y="263338"/>
                </a:lnTo>
                <a:lnTo>
                  <a:pt x="517179" y="263338"/>
                </a:lnTo>
                <a:lnTo>
                  <a:pt x="476603" y="209141"/>
                </a:lnTo>
                <a:lnTo>
                  <a:pt x="512607" y="166754"/>
                </a:lnTo>
                <a:lnTo>
                  <a:pt x="482413" y="166754"/>
                </a:lnTo>
                <a:lnTo>
                  <a:pt x="448980" y="208379"/>
                </a:lnTo>
                <a:lnTo>
                  <a:pt x="448980" y="129988"/>
                </a:lnTo>
                <a:lnTo>
                  <a:pt x="424406" y="129988"/>
                </a:lnTo>
                <a:close/>
                <a:moveTo>
                  <a:pt x="623478" y="263338"/>
                </a:moveTo>
                <a:lnTo>
                  <a:pt x="648434" y="263338"/>
                </a:lnTo>
                <a:lnTo>
                  <a:pt x="648434" y="129988"/>
                </a:lnTo>
                <a:lnTo>
                  <a:pt x="623478" y="12998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US" noProof="0" dirty="0"/>
          </a:p>
        </p:txBody>
      </p:sp>
      <p:sp>
        <p:nvSpPr>
          <p:cNvPr id="17" name="Bildplatzhalter 16">
            <a:extLst>
              <a:ext uri="{FF2B5EF4-FFF2-40B4-BE49-F238E27FC236}">
                <a16:creationId xmlns:a16="http://schemas.microsoft.com/office/drawing/2014/main" id="{58167987-BC69-4A2B-82A3-6F7D3BE6823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646613" y="0"/>
            <a:ext cx="2744787" cy="5145088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Insert image from file by clicking on the icon</a:t>
            </a:r>
          </a:p>
        </p:txBody>
      </p:sp>
    </p:spTree>
    <p:extLst>
      <p:ext uri="{BB962C8B-B14F-4D97-AF65-F5344CB8AC3E}">
        <p14:creationId xmlns:p14="http://schemas.microsoft.com/office/powerpoint/2010/main" val="23668404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,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kt 8" hidden="1">
            <a:extLst>
              <a:ext uri="{FF2B5EF4-FFF2-40B4-BE49-F238E27FC236}">
                <a16:creationId xmlns:a16="http://schemas.microsoft.com/office/drawing/2014/main" id="{6A633ECB-07AD-44A7-8EF2-1B6401B444E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9605414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9" name="Objekt 8" hidden="1">
                        <a:extLst>
                          <a:ext uri="{FF2B5EF4-FFF2-40B4-BE49-F238E27FC236}">
                            <a16:creationId xmlns:a16="http://schemas.microsoft.com/office/drawing/2014/main" id="{6A633ECB-07AD-44A7-8EF2-1B6401B444E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hteck 4">
            <a:extLst>
              <a:ext uri="{FF2B5EF4-FFF2-40B4-BE49-F238E27FC236}">
                <a16:creationId xmlns:a16="http://schemas.microsoft.com/office/drawing/2014/main" id="{D65D5692-E96A-46EE-8E1E-DB2BDCD3FDBC}"/>
              </a:ext>
            </a:extLst>
          </p:cNvPr>
          <p:cNvSpPr/>
          <p:nvPr userDrawn="1"/>
        </p:nvSpPr>
        <p:spPr bwMode="gray">
          <a:xfrm>
            <a:off x="0" y="0"/>
            <a:ext cx="9144000" cy="5145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C1F8751-E3F5-4C4D-92C0-A3F2D2D17E5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>
            <a:lvl1pPr rtl="0"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Presentation title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1C2F14D-BC3F-405F-B8C1-EA8821C04BF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 bwMode="gray"/>
        <p:txBody>
          <a:bodyPr/>
          <a:lstStyle>
            <a:lvl1pPr rtl="0">
              <a:defRPr>
                <a:solidFill>
                  <a:schemeClr val="bg1"/>
                </a:solidFill>
              </a:defRPr>
            </a:lvl1pPr>
          </a:lstStyle>
          <a:p>
            <a:fld id="{54413C03-D129-4B04-B289-283874789DC0}" type="slidenum">
              <a:rPr lang="en-US" noProof="0" smtClean="0"/>
              <a:pPr/>
              <a:t>‹Nr.›</a:t>
            </a:fld>
            <a:endParaRPr lang="en-US" noProof="0"/>
          </a:p>
        </p:txBody>
      </p:sp>
      <p:sp>
        <p:nvSpPr>
          <p:cNvPr id="6" name="Grafik 8">
            <a:extLst>
              <a:ext uri="{FF2B5EF4-FFF2-40B4-BE49-F238E27FC236}">
                <a16:creationId xmlns:a16="http://schemas.microsoft.com/office/drawing/2014/main" id="{0DF332BC-A006-4A31-9203-1BB4237E2F72}"/>
              </a:ext>
            </a:extLst>
          </p:cNvPr>
          <p:cNvSpPr/>
          <p:nvPr userDrawn="1"/>
        </p:nvSpPr>
        <p:spPr bwMode="gray">
          <a:xfrm>
            <a:off x="8284370" y="4616326"/>
            <a:ext cx="614456" cy="342600"/>
          </a:xfrm>
          <a:custGeom>
            <a:avLst/>
            <a:gdLst>
              <a:gd name="connsiteX0" fmla="*/ 363160 w 726376"/>
              <a:gd name="connsiteY0" fmla="*/ -28 h 405003"/>
              <a:gd name="connsiteX1" fmla="*/ 726348 w 726376"/>
              <a:gd name="connsiteY1" fmla="*/ 202473 h 405003"/>
              <a:gd name="connsiteX2" fmla="*/ 363160 w 726376"/>
              <a:gd name="connsiteY2" fmla="*/ 404975 h 405003"/>
              <a:gd name="connsiteX3" fmla="*/ -28 w 726376"/>
              <a:gd name="connsiteY3" fmla="*/ 202473 h 405003"/>
              <a:gd name="connsiteX4" fmla="*/ 363160 w 726376"/>
              <a:gd name="connsiteY4" fmla="*/ -28 h 405003"/>
              <a:gd name="connsiteX5" fmla="*/ 363160 w 726376"/>
              <a:gd name="connsiteY5" fmla="*/ 18164 h 405003"/>
              <a:gd name="connsiteX6" fmla="*/ 18355 w 726376"/>
              <a:gd name="connsiteY6" fmla="*/ 202473 h 405003"/>
              <a:gd name="connsiteX7" fmla="*/ 363160 w 726376"/>
              <a:gd name="connsiteY7" fmla="*/ 386496 h 405003"/>
              <a:gd name="connsiteX8" fmla="*/ 708060 w 726376"/>
              <a:gd name="connsiteY8" fmla="*/ 202473 h 405003"/>
              <a:gd name="connsiteX9" fmla="*/ 363160 w 726376"/>
              <a:gd name="connsiteY9" fmla="*/ 18164 h 405003"/>
              <a:gd name="connsiteX10" fmla="*/ 299342 w 726376"/>
              <a:gd name="connsiteY10" fmla="*/ 221904 h 405003"/>
              <a:gd name="connsiteX11" fmla="*/ 227905 w 726376"/>
              <a:gd name="connsiteY11" fmla="*/ 221904 h 405003"/>
              <a:gd name="connsiteX12" fmla="*/ 249312 w 726376"/>
              <a:gd name="connsiteY12" fmla="*/ 247725 h 405003"/>
              <a:gd name="connsiteX13" fmla="*/ 253813 w 726376"/>
              <a:gd name="connsiteY13" fmla="*/ 247717 h 405003"/>
              <a:gd name="connsiteX14" fmla="*/ 274292 w 726376"/>
              <a:gd name="connsiteY14" fmla="*/ 235239 h 405003"/>
              <a:gd name="connsiteX15" fmla="*/ 297723 w 726376"/>
              <a:gd name="connsiteY15" fmla="*/ 235239 h 405003"/>
              <a:gd name="connsiteX16" fmla="*/ 252860 w 726376"/>
              <a:gd name="connsiteY16" fmla="*/ 266386 h 405003"/>
              <a:gd name="connsiteX17" fmla="*/ 203521 w 726376"/>
              <a:gd name="connsiteY17" fmla="*/ 215522 h 405003"/>
              <a:gd name="connsiteX18" fmla="*/ 249354 w 726376"/>
              <a:gd name="connsiteY18" fmla="*/ 164528 h 405003"/>
              <a:gd name="connsiteX19" fmla="*/ 252860 w 726376"/>
              <a:gd name="connsiteY19" fmla="*/ 164468 h 405003"/>
              <a:gd name="connsiteX20" fmla="*/ 299342 w 726376"/>
              <a:gd name="connsiteY20" fmla="*/ 221904 h 405003"/>
              <a:gd name="connsiteX21" fmla="*/ 251717 w 726376"/>
              <a:gd name="connsiteY21" fmla="*/ 182756 h 405003"/>
              <a:gd name="connsiteX22" fmla="*/ 228115 w 726376"/>
              <a:gd name="connsiteY22" fmla="*/ 204453 h 405003"/>
              <a:gd name="connsiteX23" fmla="*/ 228095 w 726376"/>
              <a:gd name="connsiteY23" fmla="*/ 205331 h 405003"/>
              <a:gd name="connsiteX24" fmla="*/ 274482 w 726376"/>
              <a:gd name="connsiteY24" fmla="*/ 205331 h 405003"/>
              <a:gd name="connsiteX25" fmla="*/ 251622 w 726376"/>
              <a:gd name="connsiteY25" fmla="*/ 182756 h 405003"/>
              <a:gd name="connsiteX26" fmla="*/ 608905 w 726376"/>
              <a:gd name="connsiteY26" fmla="*/ 221904 h 405003"/>
              <a:gd name="connsiteX27" fmla="*/ 537467 w 726376"/>
              <a:gd name="connsiteY27" fmla="*/ 221904 h 405003"/>
              <a:gd name="connsiteX28" fmla="*/ 558921 w 726376"/>
              <a:gd name="connsiteY28" fmla="*/ 247687 h 405003"/>
              <a:gd name="connsiteX29" fmla="*/ 562899 w 726376"/>
              <a:gd name="connsiteY29" fmla="*/ 247717 h 405003"/>
              <a:gd name="connsiteX30" fmla="*/ 583378 w 726376"/>
              <a:gd name="connsiteY30" fmla="*/ 235239 h 405003"/>
              <a:gd name="connsiteX31" fmla="*/ 606809 w 726376"/>
              <a:gd name="connsiteY31" fmla="*/ 235239 h 405003"/>
              <a:gd name="connsiteX32" fmla="*/ 562042 w 726376"/>
              <a:gd name="connsiteY32" fmla="*/ 266386 h 405003"/>
              <a:gd name="connsiteX33" fmla="*/ 512454 w 726376"/>
              <a:gd name="connsiteY33" fmla="*/ 220809 h 405003"/>
              <a:gd name="connsiteX34" fmla="*/ 512512 w 726376"/>
              <a:gd name="connsiteY34" fmla="*/ 215713 h 405003"/>
              <a:gd name="connsiteX35" fmla="*/ 558342 w 726376"/>
              <a:gd name="connsiteY35" fmla="*/ 164717 h 405003"/>
              <a:gd name="connsiteX36" fmla="*/ 561947 w 726376"/>
              <a:gd name="connsiteY36" fmla="*/ 164659 h 405003"/>
              <a:gd name="connsiteX37" fmla="*/ 608810 w 726376"/>
              <a:gd name="connsiteY37" fmla="*/ 221904 h 405003"/>
              <a:gd name="connsiteX38" fmla="*/ 561280 w 726376"/>
              <a:gd name="connsiteY38" fmla="*/ 182756 h 405003"/>
              <a:gd name="connsiteX39" fmla="*/ 537582 w 726376"/>
              <a:gd name="connsiteY39" fmla="*/ 204548 h 405003"/>
              <a:gd name="connsiteX40" fmla="*/ 537563 w 726376"/>
              <a:gd name="connsiteY40" fmla="*/ 205331 h 405003"/>
              <a:gd name="connsiteX41" fmla="*/ 584045 w 726376"/>
              <a:gd name="connsiteY41" fmla="*/ 205331 h 405003"/>
              <a:gd name="connsiteX42" fmla="*/ 561185 w 726376"/>
              <a:gd name="connsiteY42" fmla="*/ 182756 h 405003"/>
              <a:gd name="connsiteX43" fmla="*/ 77981 w 726376"/>
              <a:gd name="connsiteY43" fmla="*/ 263338 h 405003"/>
              <a:gd name="connsiteX44" fmla="*/ 104461 w 726376"/>
              <a:gd name="connsiteY44" fmla="*/ 263338 h 405003"/>
              <a:gd name="connsiteX45" fmla="*/ 104461 w 726376"/>
              <a:gd name="connsiteY45" fmla="*/ 206188 h 405003"/>
              <a:gd name="connsiteX46" fmla="*/ 161611 w 726376"/>
              <a:gd name="connsiteY46" fmla="*/ 206188 h 405003"/>
              <a:gd name="connsiteX47" fmla="*/ 161611 w 726376"/>
              <a:gd name="connsiteY47" fmla="*/ 263338 h 405003"/>
              <a:gd name="connsiteX48" fmla="*/ 188186 w 726376"/>
              <a:gd name="connsiteY48" fmla="*/ 263338 h 405003"/>
              <a:gd name="connsiteX49" fmla="*/ 188186 w 726376"/>
              <a:gd name="connsiteY49" fmla="*/ 129988 h 405003"/>
              <a:gd name="connsiteX50" fmla="*/ 161801 w 726376"/>
              <a:gd name="connsiteY50" fmla="*/ 129988 h 405003"/>
              <a:gd name="connsiteX51" fmla="*/ 161801 w 726376"/>
              <a:gd name="connsiteY51" fmla="*/ 184757 h 405003"/>
              <a:gd name="connsiteX52" fmla="*/ 104651 w 726376"/>
              <a:gd name="connsiteY52" fmla="*/ 184757 h 405003"/>
              <a:gd name="connsiteX53" fmla="*/ 104651 w 726376"/>
              <a:gd name="connsiteY53" fmla="*/ 129988 h 405003"/>
              <a:gd name="connsiteX54" fmla="*/ 77981 w 726376"/>
              <a:gd name="connsiteY54" fmla="*/ 129988 h 405003"/>
              <a:gd name="connsiteX55" fmla="*/ 314011 w 726376"/>
              <a:gd name="connsiteY55" fmla="*/ 263338 h 405003"/>
              <a:gd name="connsiteX56" fmla="*/ 338966 w 726376"/>
              <a:gd name="connsiteY56" fmla="*/ 263338 h 405003"/>
              <a:gd name="connsiteX57" fmla="*/ 338966 w 726376"/>
              <a:gd name="connsiteY57" fmla="*/ 211522 h 405003"/>
              <a:gd name="connsiteX58" fmla="*/ 360302 w 726376"/>
              <a:gd name="connsiteY58" fmla="*/ 183804 h 405003"/>
              <a:gd name="connsiteX59" fmla="*/ 378114 w 726376"/>
              <a:gd name="connsiteY59" fmla="*/ 207521 h 405003"/>
              <a:gd name="connsiteX60" fmla="*/ 378114 w 726376"/>
              <a:gd name="connsiteY60" fmla="*/ 263338 h 405003"/>
              <a:gd name="connsiteX61" fmla="*/ 403070 w 726376"/>
              <a:gd name="connsiteY61" fmla="*/ 263338 h 405003"/>
              <a:gd name="connsiteX62" fmla="*/ 403070 w 726376"/>
              <a:gd name="connsiteY62" fmla="*/ 204283 h 405003"/>
              <a:gd name="connsiteX63" fmla="*/ 367732 w 726376"/>
              <a:gd name="connsiteY63" fmla="*/ 164468 h 405003"/>
              <a:gd name="connsiteX64" fmla="*/ 338204 w 726376"/>
              <a:gd name="connsiteY64" fmla="*/ 180566 h 405003"/>
              <a:gd name="connsiteX65" fmla="*/ 337633 w 726376"/>
              <a:gd name="connsiteY65" fmla="*/ 180566 h 405003"/>
              <a:gd name="connsiteX66" fmla="*/ 337633 w 726376"/>
              <a:gd name="connsiteY66" fmla="*/ 167135 h 405003"/>
              <a:gd name="connsiteX67" fmla="*/ 314011 w 726376"/>
              <a:gd name="connsiteY67" fmla="*/ 167135 h 405003"/>
              <a:gd name="connsiteX68" fmla="*/ 424406 w 726376"/>
              <a:gd name="connsiteY68" fmla="*/ 263338 h 405003"/>
              <a:gd name="connsiteX69" fmla="*/ 449361 w 726376"/>
              <a:gd name="connsiteY69" fmla="*/ 263338 h 405003"/>
              <a:gd name="connsiteX70" fmla="*/ 449361 w 726376"/>
              <a:gd name="connsiteY70" fmla="*/ 211427 h 405003"/>
              <a:gd name="connsiteX71" fmla="*/ 486128 w 726376"/>
              <a:gd name="connsiteY71" fmla="*/ 263338 h 405003"/>
              <a:gd name="connsiteX72" fmla="*/ 517179 w 726376"/>
              <a:gd name="connsiteY72" fmla="*/ 263338 h 405003"/>
              <a:gd name="connsiteX73" fmla="*/ 476603 w 726376"/>
              <a:gd name="connsiteY73" fmla="*/ 209141 h 405003"/>
              <a:gd name="connsiteX74" fmla="*/ 512607 w 726376"/>
              <a:gd name="connsiteY74" fmla="*/ 166754 h 405003"/>
              <a:gd name="connsiteX75" fmla="*/ 482413 w 726376"/>
              <a:gd name="connsiteY75" fmla="*/ 166754 h 405003"/>
              <a:gd name="connsiteX76" fmla="*/ 448980 w 726376"/>
              <a:gd name="connsiteY76" fmla="*/ 208379 h 405003"/>
              <a:gd name="connsiteX77" fmla="*/ 448980 w 726376"/>
              <a:gd name="connsiteY77" fmla="*/ 129988 h 405003"/>
              <a:gd name="connsiteX78" fmla="*/ 424406 w 726376"/>
              <a:gd name="connsiteY78" fmla="*/ 129988 h 405003"/>
              <a:gd name="connsiteX79" fmla="*/ 623478 w 726376"/>
              <a:gd name="connsiteY79" fmla="*/ 263338 h 405003"/>
              <a:gd name="connsiteX80" fmla="*/ 648434 w 726376"/>
              <a:gd name="connsiteY80" fmla="*/ 263338 h 405003"/>
              <a:gd name="connsiteX81" fmla="*/ 648434 w 726376"/>
              <a:gd name="connsiteY81" fmla="*/ 129988 h 405003"/>
              <a:gd name="connsiteX82" fmla="*/ 623478 w 726376"/>
              <a:gd name="connsiteY82" fmla="*/ 129988 h 405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726376" h="405003">
                <a:moveTo>
                  <a:pt x="363160" y="-28"/>
                </a:moveTo>
                <a:cubicBezTo>
                  <a:pt x="563185" y="-28"/>
                  <a:pt x="726348" y="90650"/>
                  <a:pt x="726348" y="202473"/>
                </a:cubicBezTo>
                <a:cubicBezTo>
                  <a:pt x="726348" y="314297"/>
                  <a:pt x="563661" y="404975"/>
                  <a:pt x="363160" y="404975"/>
                </a:cubicBezTo>
                <a:cubicBezTo>
                  <a:pt x="162659" y="404975"/>
                  <a:pt x="-28" y="314201"/>
                  <a:pt x="-28" y="202473"/>
                </a:cubicBezTo>
                <a:cubicBezTo>
                  <a:pt x="-28" y="90745"/>
                  <a:pt x="162659" y="-28"/>
                  <a:pt x="363160" y="-28"/>
                </a:cubicBezTo>
                <a:close/>
                <a:moveTo>
                  <a:pt x="363160" y="18164"/>
                </a:moveTo>
                <a:cubicBezTo>
                  <a:pt x="172660" y="18164"/>
                  <a:pt x="18355" y="100841"/>
                  <a:pt x="18355" y="202473"/>
                </a:cubicBezTo>
                <a:cubicBezTo>
                  <a:pt x="18355" y="304105"/>
                  <a:pt x="172850" y="386496"/>
                  <a:pt x="363160" y="386496"/>
                </a:cubicBezTo>
                <a:cubicBezTo>
                  <a:pt x="553469" y="386496"/>
                  <a:pt x="708060" y="304010"/>
                  <a:pt x="708060" y="202473"/>
                </a:cubicBezTo>
                <a:cubicBezTo>
                  <a:pt x="708060" y="100937"/>
                  <a:pt x="553469" y="18164"/>
                  <a:pt x="363160" y="18164"/>
                </a:cubicBezTo>
                <a:close/>
                <a:moveTo>
                  <a:pt x="299342" y="221904"/>
                </a:moveTo>
                <a:lnTo>
                  <a:pt x="227905" y="221904"/>
                </a:lnTo>
                <a:cubicBezTo>
                  <a:pt x="226687" y="234946"/>
                  <a:pt x="236271" y="246506"/>
                  <a:pt x="249312" y="247725"/>
                </a:cubicBezTo>
                <a:cubicBezTo>
                  <a:pt x="250810" y="247865"/>
                  <a:pt x="252317" y="247863"/>
                  <a:pt x="253813" y="247717"/>
                </a:cubicBezTo>
                <a:cubicBezTo>
                  <a:pt x="262601" y="248347"/>
                  <a:pt x="270823" y="243338"/>
                  <a:pt x="274292" y="235239"/>
                </a:cubicBezTo>
                <a:lnTo>
                  <a:pt x="297723" y="235239"/>
                </a:lnTo>
                <a:cubicBezTo>
                  <a:pt x="292208" y="255062"/>
                  <a:pt x="273360" y="268147"/>
                  <a:pt x="252860" y="266386"/>
                </a:cubicBezTo>
                <a:cubicBezTo>
                  <a:pt x="222380" y="266386"/>
                  <a:pt x="203521" y="245431"/>
                  <a:pt x="203521" y="215522"/>
                </a:cubicBezTo>
                <a:cubicBezTo>
                  <a:pt x="202096" y="188785"/>
                  <a:pt x="222616" y="165953"/>
                  <a:pt x="249354" y="164528"/>
                </a:cubicBezTo>
                <a:cubicBezTo>
                  <a:pt x="250522" y="164467"/>
                  <a:pt x="251691" y="164446"/>
                  <a:pt x="252860" y="164468"/>
                </a:cubicBezTo>
                <a:cubicBezTo>
                  <a:pt x="285341" y="164468"/>
                  <a:pt x="301438" y="192186"/>
                  <a:pt x="299342" y="221904"/>
                </a:cubicBezTo>
                <a:close/>
                <a:moveTo>
                  <a:pt x="251717" y="182756"/>
                </a:moveTo>
                <a:cubicBezTo>
                  <a:pt x="239208" y="182231"/>
                  <a:pt x="228641" y="191944"/>
                  <a:pt x="228115" y="204453"/>
                </a:cubicBezTo>
                <a:cubicBezTo>
                  <a:pt x="228103" y="204746"/>
                  <a:pt x="228096" y="205038"/>
                  <a:pt x="228095" y="205331"/>
                </a:cubicBezTo>
                <a:lnTo>
                  <a:pt x="274482" y="205331"/>
                </a:lnTo>
                <a:cubicBezTo>
                  <a:pt x="272863" y="191805"/>
                  <a:pt x="266957" y="182756"/>
                  <a:pt x="251622" y="182756"/>
                </a:cubicBezTo>
                <a:close/>
                <a:moveTo>
                  <a:pt x="608905" y="221904"/>
                </a:moveTo>
                <a:lnTo>
                  <a:pt x="537467" y="221904"/>
                </a:lnTo>
                <a:cubicBezTo>
                  <a:pt x="536272" y="234949"/>
                  <a:pt x="545877" y="246492"/>
                  <a:pt x="558921" y="247687"/>
                </a:cubicBezTo>
                <a:cubicBezTo>
                  <a:pt x="560244" y="247808"/>
                  <a:pt x="561574" y="247819"/>
                  <a:pt x="562899" y="247717"/>
                </a:cubicBezTo>
                <a:cubicBezTo>
                  <a:pt x="571687" y="248347"/>
                  <a:pt x="579909" y="243338"/>
                  <a:pt x="583378" y="235239"/>
                </a:cubicBezTo>
                <a:lnTo>
                  <a:pt x="606809" y="235239"/>
                </a:lnTo>
                <a:cubicBezTo>
                  <a:pt x="601334" y="255046"/>
                  <a:pt x="582518" y="268138"/>
                  <a:pt x="562042" y="266386"/>
                </a:cubicBezTo>
                <a:cubicBezTo>
                  <a:pt x="535762" y="267494"/>
                  <a:pt x="513562" y="247087"/>
                  <a:pt x="512454" y="220809"/>
                </a:cubicBezTo>
                <a:cubicBezTo>
                  <a:pt x="512382" y="219110"/>
                  <a:pt x="512401" y="217409"/>
                  <a:pt x="512512" y="215713"/>
                </a:cubicBezTo>
                <a:cubicBezTo>
                  <a:pt x="511086" y="188975"/>
                  <a:pt x="531605" y="166143"/>
                  <a:pt x="558342" y="164717"/>
                </a:cubicBezTo>
                <a:cubicBezTo>
                  <a:pt x="559543" y="164653"/>
                  <a:pt x="560746" y="164633"/>
                  <a:pt x="561947" y="164659"/>
                </a:cubicBezTo>
                <a:cubicBezTo>
                  <a:pt x="594808" y="164468"/>
                  <a:pt x="610715" y="192186"/>
                  <a:pt x="608810" y="221904"/>
                </a:cubicBezTo>
                <a:close/>
                <a:moveTo>
                  <a:pt x="561280" y="182756"/>
                </a:moveTo>
                <a:cubicBezTo>
                  <a:pt x="548718" y="182230"/>
                  <a:pt x="538108" y="191986"/>
                  <a:pt x="537582" y="204548"/>
                </a:cubicBezTo>
                <a:cubicBezTo>
                  <a:pt x="537571" y="204809"/>
                  <a:pt x="537565" y="205070"/>
                  <a:pt x="537563" y="205331"/>
                </a:cubicBezTo>
                <a:lnTo>
                  <a:pt x="584045" y="205331"/>
                </a:lnTo>
                <a:cubicBezTo>
                  <a:pt x="582140" y="191805"/>
                  <a:pt x="576425" y="182756"/>
                  <a:pt x="561185" y="182756"/>
                </a:cubicBezTo>
                <a:close/>
                <a:moveTo>
                  <a:pt x="77981" y="263338"/>
                </a:moveTo>
                <a:lnTo>
                  <a:pt x="104461" y="263338"/>
                </a:lnTo>
                <a:lnTo>
                  <a:pt x="104461" y="206188"/>
                </a:lnTo>
                <a:lnTo>
                  <a:pt x="161611" y="206188"/>
                </a:lnTo>
                <a:lnTo>
                  <a:pt x="161611" y="263338"/>
                </a:lnTo>
                <a:lnTo>
                  <a:pt x="188186" y="263338"/>
                </a:lnTo>
                <a:lnTo>
                  <a:pt x="188186" y="129988"/>
                </a:lnTo>
                <a:lnTo>
                  <a:pt x="161801" y="129988"/>
                </a:lnTo>
                <a:lnTo>
                  <a:pt x="161801" y="184757"/>
                </a:lnTo>
                <a:lnTo>
                  <a:pt x="104651" y="184757"/>
                </a:lnTo>
                <a:lnTo>
                  <a:pt x="104651" y="129988"/>
                </a:lnTo>
                <a:lnTo>
                  <a:pt x="77981" y="129988"/>
                </a:lnTo>
                <a:close/>
                <a:moveTo>
                  <a:pt x="314011" y="263338"/>
                </a:moveTo>
                <a:lnTo>
                  <a:pt x="338966" y="263338"/>
                </a:lnTo>
                <a:lnTo>
                  <a:pt x="338966" y="211522"/>
                </a:lnTo>
                <a:cubicBezTo>
                  <a:pt x="338966" y="191805"/>
                  <a:pt x="345824" y="183804"/>
                  <a:pt x="360302" y="183804"/>
                </a:cubicBezTo>
                <a:cubicBezTo>
                  <a:pt x="372590" y="183804"/>
                  <a:pt x="378114" y="191710"/>
                  <a:pt x="378114" y="207521"/>
                </a:cubicBezTo>
                <a:lnTo>
                  <a:pt x="378114" y="263338"/>
                </a:lnTo>
                <a:lnTo>
                  <a:pt x="403070" y="263338"/>
                </a:lnTo>
                <a:lnTo>
                  <a:pt x="403070" y="204283"/>
                </a:lnTo>
                <a:cubicBezTo>
                  <a:pt x="403070" y="180375"/>
                  <a:pt x="396021" y="164468"/>
                  <a:pt x="367732" y="164468"/>
                </a:cubicBezTo>
                <a:cubicBezTo>
                  <a:pt x="355758" y="164326"/>
                  <a:pt x="344573" y="170424"/>
                  <a:pt x="338204" y="180566"/>
                </a:cubicBezTo>
                <a:lnTo>
                  <a:pt x="337633" y="180566"/>
                </a:lnTo>
                <a:lnTo>
                  <a:pt x="337633" y="167135"/>
                </a:lnTo>
                <a:lnTo>
                  <a:pt x="314011" y="167135"/>
                </a:lnTo>
                <a:close/>
                <a:moveTo>
                  <a:pt x="424406" y="263338"/>
                </a:moveTo>
                <a:lnTo>
                  <a:pt x="449361" y="263338"/>
                </a:lnTo>
                <a:lnTo>
                  <a:pt x="449361" y="211427"/>
                </a:lnTo>
                <a:lnTo>
                  <a:pt x="486128" y="263338"/>
                </a:lnTo>
                <a:lnTo>
                  <a:pt x="517179" y="263338"/>
                </a:lnTo>
                <a:lnTo>
                  <a:pt x="476603" y="209141"/>
                </a:lnTo>
                <a:lnTo>
                  <a:pt x="512607" y="166754"/>
                </a:lnTo>
                <a:lnTo>
                  <a:pt x="482413" y="166754"/>
                </a:lnTo>
                <a:lnTo>
                  <a:pt x="448980" y="208379"/>
                </a:lnTo>
                <a:lnTo>
                  <a:pt x="448980" y="129988"/>
                </a:lnTo>
                <a:lnTo>
                  <a:pt x="424406" y="129988"/>
                </a:lnTo>
                <a:close/>
                <a:moveTo>
                  <a:pt x="623478" y="263338"/>
                </a:moveTo>
                <a:lnTo>
                  <a:pt x="648434" y="263338"/>
                </a:lnTo>
                <a:lnTo>
                  <a:pt x="648434" y="129988"/>
                </a:lnTo>
                <a:lnTo>
                  <a:pt x="623478" y="12998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US" noProof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ABE4E586-88CE-494B-9DF4-3093DED3038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00037" y="3741420"/>
            <a:ext cx="8539955" cy="188321"/>
          </a:xfrm>
        </p:spPr>
        <p:txBody>
          <a:bodyPr>
            <a:noAutofit/>
          </a:bodyPr>
          <a:lstStyle>
            <a:lvl1pPr marL="0" indent="0" rtl="0">
              <a:buNone/>
              <a:defRPr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AutHor, Segoe UI, 12pt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9EB4BA0-9C02-48FF-8B95-89D7C6F955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302419" y="524192"/>
            <a:ext cx="8539955" cy="3077766"/>
          </a:xfrm>
        </p:spPr>
        <p:txBody>
          <a:bodyPr vert="horz">
            <a:noAutofit/>
          </a:bodyPr>
          <a:lstStyle>
            <a:lvl1pPr rtl="0">
              <a:lnSpc>
                <a:spcPts val="4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Quote, </a:t>
            </a:r>
            <a:br>
              <a:rPr lang="en-US" noProof="0"/>
            </a:br>
            <a:r>
              <a:rPr lang="en-US" noProof="0"/>
              <a:t>Segoe UI, 40pt, </a:t>
            </a:r>
            <a:br>
              <a:rPr lang="en-US" noProof="0"/>
            </a:br>
            <a:r>
              <a:rPr lang="en-US" noProof="0"/>
              <a:t>max. 6 Lines</a:t>
            </a:r>
          </a:p>
        </p:txBody>
      </p:sp>
    </p:spTree>
    <p:extLst>
      <p:ext uri="{BB962C8B-B14F-4D97-AF65-F5344CB8AC3E}">
        <p14:creationId xmlns:p14="http://schemas.microsoft.com/office/powerpoint/2010/main" val="17990526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,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kt 6" hidden="1">
            <a:extLst>
              <a:ext uri="{FF2B5EF4-FFF2-40B4-BE49-F238E27FC236}">
                <a16:creationId xmlns:a16="http://schemas.microsoft.com/office/drawing/2014/main" id="{5848DF53-2AA0-4D9F-A482-C8247EE218B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90058593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hteck 4">
            <a:extLst>
              <a:ext uri="{FF2B5EF4-FFF2-40B4-BE49-F238E27FC236}">
                <a16:creationId xmlns:a16="http://schemas.microsoft.com/office/drawing/2014/main" id="{D65D5692-E96A-46EE-8E1E-DB2BDCD3FDBC}"/>
              </a:ext>
            </a:extLst>
          </p:cNvPr>
          <p:cNvSpPr/>
          <p:nvPr userDrawn="1"/>
        </p:nvSpPr>
        <p:spPr bwMode="gray">
          <a:xfrm>
            <a:off x="0" y="0"/>
            <a:ext cx="9144000" cy="5145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9EB4BA0-9C02-48FF-8B95-89D7C6F955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302420" y="303212"/>
            <a:ext cx="7091362" cy="512961"/>
          </a:xfrm>
        </p:spPr>
        <p:txBody>
          <a:bodyPr vert="horz">
            <a:noAutofit/>
          </a:bodyPr>
          <a:lstStyle>
            <a:lvl1pPr rtl="0">
              <a:lnSpc>
                <a:spcPts val="4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Thank You.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C1F8751-E3F5-4C4D-92C0-A3F2D2D17E5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>
            <a:lvl1pPr rtl="0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1C2F14D-BC3F-405F-B8C1-EA8821C04BF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 bwMode="gray"/>
        <p:txBody>
          <a:bodyPr/>
          <a:lstStyle>
            <a:lvl1pPr rtl="0">
              <a:defRPr>
                <a:solidFill>
                  <a:schemeClr val="bg1"/>
                </a:solidFill>
              </a:defRPr>
            </a:lvl1pPr>
          </a:lstStyle>
          <a:p>
            <a:fld id="{54413C03-D129-4B04-B289-283874789DC0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6" name="Grafik 8">
            <a:extLst>
              <a:ext uri="{FF2B5EF4-FFF2-40B4-BE49-F238E27FC236}">
                <a16:creationId xmlns:a16="http://schemas.microsoft.com/office/drawing/2014/main" id="{0DF332BC-A006-4A31-9203-1BB4237E2F72}"/>
              </a:ext>
            </a:extLst>
          </p:cNvPr>
          <p:cNvSpPr/>
          <p:nvPr userDrawn="1"/>
        </p:nvSpPr>
        <p:spPr bwMode="gray">
          <a:xfrm>
            <a:off x="8284370" y="4616326"/>
            <a:ext cx="614456" cy="342600"/>
          </a:xfrm>
          <a:custGeom>
            <a:avLst/>
            <a:gdLst>
              <a:gd name="connsiteX0" fmla="*/ 363160 w 726376"/>
              <a:gd name="connsiteY0" fmla="*/ -28 h 405003"/>
              <a:gd name="connsiteX1" fmla="*/ 726348 w 726376"/>
              <a:gd name="connsiteY1" fmla="*/ 202473 h 405003"/>
              <a:gd name="connsiteX2" fmla="*/ 363160 w 726376"/>
              <a:gd name="connsiteY2" fmla="*/ 404975 h 405003"/>
              <a:gd name="connsiteX3" fmla="*/ -28 w 726376"/>
              <a:gd name="connsiteY3" fmla="*/ 202473 h 405003"/>
              <a:gd name="connsiteX4" fmla="*/ 363160 w 726376"/>
              <a:gd name="connsiteY4" fmla="*/ -28 h 405003"/>
              <a:gd name="connsiteX5" fmla="*/ 363160 w 726376"/>
              <a:gd name="connsiteY5" fmla="*/ 18164 h 405003"/>
              <a:gd name="connsiteX6" fmla="*/ 18355 w 726376"/>
              <a:gd name="connsiteY6" fmla="*/ 202473 h 405003"/>
              <a:gd name="connsiteX7" fmla="*/ 363160 w 726376"/>
              <a:gd name="connsiteY7" fmla="*/ 386496 h 405003"/>
              <a:gd name="connsiteX8" fmla="*/ 708060 w 726376"/>
              <a:gd name="connsiteY8" fmla="*/ 202473 h 405003"/>
              <a:gd name="connsiteX9" fmla="*/ 363160 w 726376"/>
              <a:gd name="connsiteY9" fmla="*/ 18164 h 405003"/>
              <a:gd name="connsiteX10" fmla="*/ 299342 w 726376"/>
              <a:gd name="connsiteY10" fmla="*/ 221904 h 405003"/>
              <a:gd name="connsiteX11" fmla="*/ 227905 w 726376"/>
              <a:gd name="connsiteY11" fmla="*/ 221904 h 405003"/>
              <a:gd name="connsiteX12" fmla="*/ 249312 w 726376"/>
              <a:gd name="connsiteY12" fmla="*/ 247725 h 405003"/>
              <a:gd name="connsiteX13" fmla="*/ 253813 w 726376"/>
              <a:gd name="connsiteY13" fmla="*/ 247717 h 405003"/>
              <a:gd name="connsiteX14" fmla="*/ 274292 w 726376"/>
              <a:gd name="connsiteY14" fmla="*/ 235239 h 405003"/>
              <a:gd name="connsiteX15" fmla="*/ 297723 w 726376"/>
              <a:gd name="connsiteY15" fmla="*/ 235239 h 405003"/>
              <a:gd name="connsiteX16" fmla="*/ 252860 w 726376"/>
              <a:gd name="connsiteY16" fmla="*/ 266386 h 405003"/>
              <a:gd name="connsiteX17" fmla="*/ 203521 w 726376"/>
              <a:gd name="connsiteY17" fmla="*/ 215522 h 405003"/>
              <a:gd name="connsiteX18" fmla="*/ 249354 w 726376"/>
              <a:gd name="connsiteY18" fmla="*/ 164528 h 405003"/>
              <a:gd name="connsiteX19" fmla="*/ 252860 w 726376"/>
              <a:gd name="connsiteY19" fmla="*/ 164468 h 405003"/>
              <a:gd name="connsiteX20" fmla="*/ 299342 w 726376"/>
              <a:gd name="connsiteY20" fmla="*/ 221904 h 405003"/>
              <a:gd name="connsiteX21" fmla="*/ 251717 w 726376"/>
              <a:gd name="connsiteY21" fmla="*/ 182756 h 405003"/>
              <a:gd name="connsiteX22" fmla="*/ 228115 w 726376"/>
              <a:gd name="connsiteY22" fmla="*/ 204453 h 405003"/>
              <a:gd name="connsiteX23" fmla="*/ 228095 w 726376"/>
              <a:gd name="connsiteY23" fmla="*/ 205331 h 405003"/>
              <a:gd name="connsiteX24" fmla="*/ 274482 w 726376"/>
              <a:gd name="connsiteY24" fmla="*/ 205331 h 405003"/>
              <a:gd name="connsiteX25" fmla="*/ 251622 w 726376"/>
              <a:gd name="connsiteY25" fmla="*/ 182756 h 405003"/>
              <a:gd name="connsiteX26" fmla="*/ 608905 w 726376"/>
              <a:gd name="connsiteY26" fmla="*/ 221904 h 405003"/>
              <a:gd name="connsiteX27" fmla="*/ 537467 w 726376"/>
              <a:gd name="connsiteY27" fmla="*/ 221904 h 405003"/>
              <a:gd name="connsiteX28" fmla="*/ 558921 w 726376"/>
              <a:gd name="connsiteY28" fmla="*/ 247687 h 405003"/>
              <a:gd name="connsiteX29" fmla="*/ 562899 w 726376"/>
              <a:gd name="connsiteY29" fmla="*/ 247717 h 405003"/>
              <a:gd name="connsiteX30" fmla="*/ 583378 w 726376"/>
              <a:gd name="connsiteY30" fmla="*/ 235239 h 405003"/>
              <a:gd name="connsiteX31" fmla="*/ 606809 w 726376"/>
              <a:gd name="connsiteY31" fmla="*/ 235239 h 405003"/>
              <a:gd name="connsiteX32" fmla="*/ 562042 w 726376"/>
              <a:gd name="connsiteY32" fmla="*/ 266386 h 405003"/>
              <a:gd name="connsiteX33" fmla="*/ 512454 w 726376"/>
              <a:gd name="connsiteY33" fmla="*/ 220809 h 405003"/>
              <a:gd name="connsiteX34" fmla="*/ 512512 w 726376"/>
              <a:gd name="connsiteY34" fmla="*/ 215713 h 405003"/>
              <a:gd name="connsiteX35" fmla="*/ 558342 w 726376"/>
              <a:gd name="connsiteY35" fmla="*/ 164717 h 405003"/>
              <a:gd name="connsiteX36" fmla="*/ 561947 w 726376"/>
              <a:gd name="connsiteY36" fmla="*/ 164659 h 405003"/>
              <a:gd name="connsiteX37" fmla="*/ 608810 w 726376"/>
              <a:gd name="connsiteY37" fmla="*/ 221904 h 405003"/>
              <a:gd name="connsiteX38" fmla="*/ 561280 w 726376"/>
              <a:gd name="connsiteY38" fmla="*/ 182756 h 405003"/>
              <a:gd name="connsiteX39" fmla="*/ 537582 w 726376"/>
              <a:gd name="connsiteY39" fmla="*/ 204548 h 405003"/>
              <a:gd name="connsiteX40" fmla="*/ 537563 w 726376"/>
              <a:gd name="connsiteY40" fmla="*/ 205331 h 405003"/>
              <a:gd name="connsiteX41" fmla="*/ 584045 w 726376"/>
              <a:gd name="connsiteY41" fmla="*/ 205331 h 405003"/>
              <a:gd name="connsiteX42" fmla="*/ 561185 w 726376"/>
              <a:gd name="connsiteY42" fmla="*/ 182756 h 405003"/>
              <a:gd name="connsiteX43" fmla="*/ 77981 w 726376"/>
              <a:gd name="connsiteY43" fmla="*/ 263338 h 405003"/>
              <a:gd name="connsiteX44" fmla="*/ 104461 w 726376"/>
              <a:gd name="connsiteY44" fmla="*/ 263338 h 405003"/>
              <a:gd name="connsiteX45" fmla="*/ 104461 w 726376"/>
              <a:gd name="connsiteY45" fmla="*/ 206188 h 405003"/>
              <a:gd name="connsiteX46" fmla="*/ 161611 w 726376"/>
              <a:gd name="connsiteY46" fmla="*/ 206188 h 405003"/>
              <a:gd name="connsiteX47" fmla="*/ 161611 w 726376"/>
              <a:gd name="connsiteY47" fmla="*/ 263338 h 405003"/>
              <a:gd name="connsiteX48" fmla="*/ 188186 w 726376"/>
              <a:gd name="connsiteY48" fmla="*/ 263338 h 405003"/>
              <a:gd name="connsiteX49" fmla="*/ 188186 w 726376"/>
              <a:gd name="connsiteY49" fmla="*/ 129988 h 405003"/>
              <a:gd name="connsiteX50" fmla="*/ 161801 w 726376"/>
              <a:gd name="connsiteY50" fmla="*/ 129988 h 405003"/>
              <a:gd name="connsiteX51" fmla="*/ 161801 w 726376"/>
              <a:gd name="connsiteY51" fmla="*/ 184757 h 405003"/>
              <a:gd name="connsiteX52" fmla="*/ 104651 w 726376"/>
              <a:gd name="connsiteY52" fmla="*/ 184757 h 405003"/>
              <a:gd name="connsiteX53" fmla="*/ 104651 w 726376"/>
              <a:gd name="connsiteY53" fmla="*/ 129988 h 405003"/>
              <a:gd name="connsiteX54" fmla="*/ 77981 w 726376"/>
              <a:gd name="connsiteY54" fmla="*/ 129988 h 405003"/>
              <a:gd name="connsiteX55" fmla="*/ 314011 w 726376"/>
              <a:gd name="connsiteY55" fmla="*/ 263338 h 405003"/>
              <a:gd name="connsiteX56" fmla="*/ 338966 w 726376"/>
              <a:gd name="connsiteY56" fmla="*/ 263338 h 405003"/>
              <a:gd name="connsiteX57" fmla="*/ 338966 w 726376"/>
              <a:gd name="connsiteY57" fmla="*/ 211522 h 405003"/>
              <a:gd name="connsiteX58" fmla="*/ 360302 w 726376"/>
              <a:gd name="connsiteY58" fmla="*/ 183804 h 405003"/>
              <a:gd name="connsiteX59" fmla="*/ 378114 w 726376"/>
              <a:gd name="connsiteY59" fmla="*/ 207521 h 405003"/>
              <a:gd name="connsiteX60" fmla="*/ 378114 w 726376"/>
              <a:gd name="connsiteY60" fmla="*/ 263338 h 405003"/>
              <a:gd name="connsiteX61" fmla="*/ 403070 w 726376"/>
              <a:gd name="connsiteY61" fmla="*/ 263338 h 405003"/>
              <a:gd name="connsiteX62" fmla="*/ 403070 w 726376"/>
              <a:gd name="connsiteY62" fmla="*/ 204283 h 405003"/>
              <a:gd name="connsiteX63" fmla="*/ 367732 w 726376"/>
              <a:gd name="connsiteY63" fmla="*/ 164468 h 405003"/>
              <a:gd name="connsiteX64" fmla="*/ 338204 w 726376"/>
              <a:gd name="connsiteY64" fmla="*/ 180566 h 405003"/>
              <a:gd name="connsiteX65" fmla="*/ 337633 w 726376"/>
              <a:gd name="connsiteY65" fmla="*/ 180566 h 405003"/>
              <a:gd name="connsiteX66" fmla="*/ 337633 w 726376"/>
              <a:gd name="connsiteY66" fmla="*/ 167135 h 405003"/>
              <a:gd name="connsiteX67" fmla="*/ 314011 w 726376"/>
              <a:gd name="connsiteY67" fmla="*/ 167135 h 405003"/>
              <a:gd name="connsiteX68" fmla="*/ 424406 w 726376"/>
              <a:gd name="connsiteY68" fmla="*/ 263338 h 405003"/>
              <a:gd name="connsiteX69" fmla="*/ 449361 w 726376"/>
              <a:gd name="connsiteY69" fmla="*/ 263338 h 405003"/>
              <a:gd name="connsiteX70" fmla="*/ 449361 w 726376"/>
              <a:gd name="connsiteY70" fmla="*/ 211427 h 405003"/>
              <a:gd name="connsiteX71" fmla="*/ 486128 w 726376"/>
              <a:gd name="connsiteY71" fmla="*/ 263338 h 405003"/>
              <a:gd name="connsiteX72" fmla="*/ 517179 w 726376"/>
              <a:gd name="connsiteY72" fmla="*/ 263338 h 405003"/>
              <a:gd name="connsiteX73" fmla="*/ 476603 w 726376"/>
              <a:gd name="connsiteY73" fmla="*/ 209141 h 405003"/>
              <a:gd name="connsiteX74" fmla="*/ 512607 w 726376"/>
              <a:gd name="connsiteY74" fmla="*/ 166754 h 405003"/>
              <a:gd name="connsiteX75" fmla="*/ 482413 w 726376"/>
              <a:gd name="connsiteY75" fmla="*/ 166754 h 405003"/>
              <a:gd name="connsiteX76" fmla="*/ 448980 w 726376"/>
              <a:gd name="connsiteY76" fmla="*/ 208379 h 405003"/>
              <a:gd name="connsiteX77" fmla="*/ 448980 w 726376"/>
              <a:gd name="connsiteY77" fmla="*/ 129988 h 405003"/>
              <a:gd name="connsiteX78" fmla="*/ 424406 w 726376"/>
              <a:gd name="connsiteY78" fmla="*/ 129988 h 405003"/>
              <a:gd name="connsiteX79" fmla="*/ 623478 w 726376"/>
              <a:gd name="connsiteY79" fmla="*/ 263338 h 405003"/>
              <a:gd name="connsiteX80" fmla="*/ 648434 w 726376"/>
              <a:gd name="connsiteY80" fmla="*/ 263338 h 405003"/>
              <a:gd name="connsiteX81" fmla="*/ 648434 w 726376"/>
              <a:gd name="connsiteY81" fmla="*/ 129988 h 405003"/>
              <a:gd name="connsiteX82" fmla="*/ 623478 w 726376"/>
              <a:gd name="connsiteY82" fmla="*/ 129988 h 405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726376" h="405003">
                <a:moveTo>
                  <a:pt x="363160" y="-28"/>
                </a:moveTo>
                <a:cubicBezTo>
                  <a:pt x="563185" y="-28"/>
                  <a:pt x="726348" y="90650"/>
                  <a:pt x="726348" y="202473"/>
                </a:cubicBezTo>
                <a:cubicBezTo>
                  <a:pt x="726348" y="314297"/>
                  <a:pt x="563661" y="404975"/>
                  <a:pt x="363160" y="404975"/>
                </a:cubicBezTo>
                <a:cubicBezTo>
                  <a:pt x="162659" y="404975"/>
                  <a:pt x="-28" y="314201"/>
                  <a:pt x="-28" y="202473"/>
                </a:cubicBezTo>
                <a:cubicBezTo>
                  <a:pt x="-28" y="90745"/>
                  <a:pt x="162659" y="-28"/>
                  <a:pt x="363160" y="-28"/>
                </a:cubicBezTo>
                <a:close/>
                <a:moveTo>
                  <a:pt x="363160" y="18164"/>
                </a:moveTo>
                <a:cubicBezTo>
                  <a:pt x="172660" y="18164"/>
                  <a:pt x="18355" y="100841"/>
                  <a:pt x="18355" y="202473"/>
                </a:cubicBezTo>
                <a:cubicBezTo>
                  <a:pt x="18355" y="304105"/>
                  <a:pt x="172850" y="386496"/>
                  <a:pt x="363160" y="386496"/>
                </a:cubicBezTo>
                <a:cubicBezTo>
                  <a:pt x="553469" y="386496"/>
                  <a:pt x="708060" y="304010"/>
                  <a:pt x="708060" y="202473"/>
                </a:cubicBezTo>
                <a:cubicBezTo>
                  <a:pt x="708060" y="100937"/>
                  <a:pt x="553469" y="18164"/>
                  <a:pt x="363160" y="18164"/>
                </a:cubicBezTo>
                <a:close/>
                <a:moveTo>
                  <a:pt x="299342" y="221904"/>
                </a:moveTo>
                <a:lnTo>
                  <a:pt x="227905" y="221904"/>
                </a:lnTo>
                <a:cubicBezTo>
                  <a:pt x="226687" y="234946"/>
                  <a:pt x="236271" y="246506"/>
                  <a:pt x="249312" y="247725"/>
                </a:cubicBezTo>
                <a:cubicBezTo>
                  <a:pt x="250810" y="247865"/>
                  <a:pt x="252317" y="247863"/>
                  <a:pt x="253813" y="247717"/>
                </a:cubicBezTo>
                <a:cubicBezTo>
                  <a:pt x="262601" y="248347"/>
                  <a:pt x="270823" y="243338"/>
                  <a:pt x="274292" y="235239"/>
                </a:cubicBezTo>
                <a:lnTo>
                  <a:pt x="297723" y="235239"/>
                </a:lnTo>
                <a:cubicBezTo>
                  <a:pt x="292208" y="255062"/>
                  <a:pt x="273360" y="268147"/>
                  <a:pt x="252860" y="266386"/>
                </a:cubicBezTo>
                <a:cubicBezTo>
                  <a:pt x="222380" y="266386"/>
                  <a:pt x="203521" y="245431"/>
                  <a:pt x="203521" y="215522"/>
                </a:cubicBezTo>
                <a:cubicBezTo>
                  <a:pt x="202096" y="188785"/>
                  <a:pt x="222616" y="165953"/>
                  <a:pt x="249354" y="164528"/>
                </a:cubicBezTo>
                <a:cubicBezTo>
                  <a:pt x="250522" y="164467"/>
                  <a:pt x="251691" y="164446"/>
                  <a:pt x="252860" y="164468"/>
                </a:cubicBezTo>
                <a:cubicBezTo>
                  <a:pt x="285341" y="164468"/>
                  <a:pt x="301438" y="192186"/>
                  <a:pt x="299342" y="221904"/>
                </a:cubicBezTo>
                <a:close/>
                <a:moveTo>
                  <a:pt x="251717" y="182756"/>
                </a:moveTo>
                <a:cubicBezTo>
                  <a:pt x="239208" y="182231"/>
                  <a:pt x="228641" y="191944"/>
                  <a:pt x="228115" y="204453"/>
                </a:cubicBezTo>
                <a:cubicBezTo>
                  <a:pt x="228103" y="204746"/>
                  <a:pt x="228096" y="205038"/>
                  <a:pt x="228095" y="205331"/>
                </a:cubicBezTo>
                <a:lnTo>
                  <a:pt x="274482" y="205331"/>
                </a:lnTo>
                <a:cubicBezTo>
                  <a:pt x="272863" y="191805"/>
                  <a:pt x="266957" y="182756"/>
                  <a:pt x="251622" y="182756"/>
                </a:cubicBezTo>
                <a:close/>
                <a:moveTo>
                  <a:pt x="608905" y="221904"/>
                </a:moveTo>
                <a:lnTo>
                  <a:pt x="537467" y="221904"/>
                </a:lnTo>
                <a:cubicBezTo>
                  <a:pt x="536272" y="234949"/>
                  <a:pt x="545877" y="246492"/>
                  <a:pt x="558921" y="247687"/>
                </a:cubicBezTo>
                <a:cubicBezTo>
                  <a:pt x="560244" y="247808"/>
                  <a:pt x="561574" y="247819"/>
                  <a:pt x="562899" y="247717"/>
                </a:cubicBezTo>
                <a:cubicBezTo>
                  <a:pt x="571687" y="248347"/>
                  <a:pt x="579909" y="243338"/>
                  <a:pt x="583378" y="235239"/>
                </a:cubicBezTo>
                <a:lnTo>
                  <a:pt x="606809" y="235239"/>
                </a:lnTo>
                <a:cubicBezTo>
                  <a:pt x="601334" y="255046"/>
                  <a:pt x="582518" y="268138"/>
                  <a:pt x="562042" y="266386"/>
                </a:cubicBezTo>
                <a:cubicBezTo>
                  <a:pt x="535762" y="267494"/>
                  <a:pt x="513562" y="247087"/>
                  <a:pt x="512454" y="220809"/>
                </a:cubicBezTo>
                <a:cubicBezTo>
                  <a:pt x="512382" y="219110"/>
                  <a:pt x="512401" y="217409"/>
                  <a:pt x="512512" y="215713"/>
                </a:cubicBezTo>
                <a:cubicBezTo>
                  <a:pt x="511086" y="188975"/>
                  <a:pt x="531605" y="166143"/>
                  <a:pt x="558342" y="164717"/>
                </a:cubicBezTo>
                <a:cubicBezTo>
                  <a:pt x="559543" y="164653"/>
                  <a:pt x="560746" y="164633"/>
                  <a:pt x="561947" y="164659"/>
                </a:cubicBezTo>
                <a:cubicBezTo>
                  <a:pt x="594808" y="164468"/>
                  <a:pt x="610715" y="192186"/>
                  <a:pt x="608810" y="221904"/>
                </a:cubicBezTo>
                <a:close/>
                <a:moveTo>
                  <a:pt x="561280" y="182756"/>
                </a:moveTo>
                <a:cubicBezTo>
                  <a:pt x="548718" y="182230"/>
                  <a:pt x="538108" y="191986"/>
                  <a:pt x="537582" y="204548"/>
                </a:cubicBezTo>
                <a:cubicBezTo>
                  <a:pt x="537571" y="204809"/>
                  <a:pt x="537565" y="205070"/>
                  <a:pt x="537563" y="205331"/>
                </a:cubicBezTo>
                <a:lnTo>
                  <a:pt x="584045" y="205331"/>
                </a:lnTo>
                <a:cubicBezTo>
                  <a:pt x="582140" y="191805"/>
                  <a:pt x="576425" y="182756"/>
                  <a:pt x="561185" y="182756"/>
                </a:cubicBezTo>
                <a:close/>
                <a:moveTo>
                  <a:pt x="77981" y="263338"/>
                </a:moveTo>
                <a:lnTo>
                  <a:pt x="104461" y="263338"/>
                </a:lnTo>
                <a:lnTo>
                  <a:pt x="104461" y="206188"/>
                </a:lnTo>
                <a:lnTo>
                  <a:pt x="161611" y="206188"/>
                </a:lnTo>
                <a:lnTo>
                  <a:pt x="161611" y="263338"/>
                </a:lnTo>
                <a:lnTo>
                  <a:pt x="188186" y="263338"/>
                </a:lnTo>
                <a:lnTo>
                  <a:pt x="188186" y="129988"/>
                </a:lnTo>
                <a:lnTo>
                  <a:pt x="161801" y="129988"/>
                </a:lnTo>
                <a:lnTo>
                  <a:pt x="161801" y="184757"/>
                </a:lnTo>
                <a:lnTo>
                  <a:pt x="104651" y="184757"/>
                </a:lnTo>
                <a:lnTo>
                  <a:pt x="104651" y="129988"/>
                </a:lnTo>
                <a:lnTo>
                  <a:pt x="77981" y="129988"/>
                </a:lnTo>
                <a:close/>
                <a:moveTo>
                  <a:pt x="314011" y="263338"/>
                </a:moveTo>
                <a:lnTo>
                  <a:pt x="338966" y="263338"/>
                </a:lnTo>
                <a:lnTo>
                  <a:pt x="338966" y="211522"/>
                </a:lnTo>
                <a:cubicBezTo>
                  <a:pt x="338966" y="191805"/>
                  <a:pt x="345824" y="183804"/>
                  <a:pt x="360302" y="183804"/>
                </a:cubicBezTo>
                <a:cubicBezTo>
                  <a:pt x="372590" y="183804"/>
                  <a:pt x="378114" y="191710"/>
                  <a:pt x="378114" y="207521"/>
                </a:cubicBezTo>
                <a:lnTo>
                  <a:pt x="378114" y="263338"/>
                </a:lnTo>
                <a:lnTo>
                  <a:pt x="403070" y="263338"/>
                </a:lnTo>
                <a:lnTo>
                  <a:pt x="403070" y="204283"/>
                </a:lnTo>
                <a:cubicBezTo>
                  <a:pt x="403070" y="180375"/>
                  <a:pt x="396021" y="164468"/>
                  <a:pt x="367732" y="164468"/>
                </a:cubicBezTo>
                <a:cubicBezTo>
                  <a:pt x="355758" y="164326"/>
                  <a:pt x="344573" y="170424"/>
                  <a:pt x="338204" y="180566"/>
                </a:cubicBezTo>
                <a:lnTo>
                  <a:pt x="337633" y="180566"/>
                </a:lnTo>
                <a:lnTo>
                  <a:pt x="337633" y="167135"/>
                </a:lnTo>
                <a:lnTo>
                  <a:pt x="314011" y="167135"/>
                </a:lnTo>
                <a:close/>
                <a:moveTo>
                  <a:pt x="424406" y="263338"/>
                </a:moveTo>
                <a:lnTo>
                  <a:pt x="449361" y="263338"/>
                </a:lnTo>
                <a:lnTo>
                  <a:pt x="449361" y="211427"/>
                </a:lnTo>
                <a:lnTo>
                  <a:pt x="486128" y="263338"/>
                </a:lnTo>
                <a:lnTo>
                  <a:pt x="517179" y="263338"/>
                </a:lnTo>
                <a:lnTo>
                  <a:pt x="476603" y="209141"/>
                </a:lnTo>
                <a:lnTo>
                  <a:pt x="512607" y="166754"/>
                </a:lnTo>
                <a:lnTo>
                  <a:pt x="482413" y="166754"/>
                </a:lnTo>
                <a:lnTo>
                  <a:pt x="448980" y="208379"/>
                </a:lnTo>
                <a:lnTo>
                  <a:pt x="448980" y="129988"/>
                </a:lnTo>
                <a:lnTo>
                  <a:pt x="424406" y="129988"/>
                </a:lnTo>
                <a:close/>
                <a:moveTo>
                  <a:pt x="623478" y="263338"/>
                </a:moveTo>
                <a:lnTo>
                  <a:pt x="648434" y="263338"/>
                </a:lnTo>
                <a:lnTo>
                  <a:pt x="648434" y="129988"/>
                </a:lnTo>
                <a:lnTo>
                  <a:pt x="623478" y="12998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04414463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,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kt 6" hidden="1">
            <a:extLst>
              <a:ext uri="{FF2B5EF4-FFF2-40B4-BE49-F238E27FC236}">
                <a16:creationId xmlns:a16="http://schemas.microsoft.com/office/drawing/2014/main" id="{5848DF53-2AA0-4D9F-A482-C8247EE218B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90058593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7" name="Objekt 6" hidden="1">
                        <a:extLst>
                          <a:ext uri="{FF2B5EF4-FFF2-40B4-BE49-F238E27FC236}">
                            <a16:creationId xmlns:a16="http://schemas.microsoft.com/office/drawing/2014/main" id="{5848DF53-2AA0-4D9F-A482-C8247EE218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hteck 4">
            <a:extLst>
              <a:ext uri="{FF2B5EF4-FFF2-40B4-BE49-F238E27FC236}">
                <a16:creationId xmlns:a16="http://schemas.microsoft.com/office/drawing/2014/main" id="{D65D5692-E96A-46EE-8E1E-DB2BDCD3FDBC}"/>
              </a:ext>
            </a:extLst>
          </p:cNvPr>
          <p:cNvSpPr/>
          <p:nvPr userDrawn="1"/>
        </p:nvSpPr>
        <p:spPr bwMode="gray">
          <a:xfrm>
            <a:off x="0" y="0"/>
            <a:ext cx="9144000" cy="5145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9EB4BA0-9C02-48FF-8B95-89D7C6F955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302420" y="303212"/>
            <a:ext cx="7091362" cy="512961"/>
          </a:xfrm>
        </p:spPr>
        <p:txBody>
          <a:bodyPr vert="horz">
            <a:noAutofit/>
          </a:bodyPr>
          <a:lstStyle>
            <a:lvl1pPr rtl="0">
              <a:lnSpc>
                <a:spcPts val="4000"/>
              </a:lnSpc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Thank You.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C1F8751-E3F5-4C4D-92C0-A3F2D2D17E5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>
            <a:lvl1pPr rtl="0"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1C2F14D-BC3F-405F-B8C1-EA8821C04BF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 bwMode="gray"/>
        <p:txBody>
          <a:bodyPr/>
          <a:lstStyle>
            <a:lvl1pPr rtl="0">
              <a:defRPr>
                <a:solidFill>
                  <a:schemeClr val="accent1"/>
                </a:solidFill>
              </a:defRPr>
            </a:lvl1pPr>
          </a:lstStyle>
          <a:p>
            <a:fld id="{54413C03-D129-4B04-B289-283874789DC0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8" name="Grafik 8">
            <a:extLst>
              <a:ext uri="{FF2B5EF4-FFF2-40B4-BE49-F238E27FC236}">
                <a16:creationId xmlns:a16="http://schemas.microsoft.com/office/drawing/2014/main" id="{EC2333C9-7C64-4C37-8085-3482C25F21FB}"/>
              </a:ext>
            </a:extLst>
          </p:cNvPr>
          <p:cNvSpPr/>
          <p:nvPr userDrawn="1"/>
        </p:nvSpPr>
        <p:spPr>
          <a:xfrm>
            <a:off x="8284370" y="4616326"/>
            <a:ext cx="614456" cy="342600"/>
          </a:xfrm>
          <a:custGeom>
            <a:avLst/>
            <a:gdLst>
              <a:gd name="connsiteX0" fmla="*/ 363160 w 726376"/>
              <a:gd name="connsiteY0" fmla="*/ -28 h 405003"/>
              <a:gd name="connsiteX1" fmla="*/ 726348 w 726376"/>
              <a:gd name="connsiteY1" fmla="*/ 202473 h 405003"/>
              <a:gd name="connsiteX2" fmla="*/ 363160 w 726376"/>
              <a:gd name="connsiteY2" fmla="*/ 404975 h 405003"/>
              <a:gd name="connsiteX3" fmla="*/ -28 w 726376"/>
              <a:gd name="connsiteY3" fmla="*/ 202473 h 405003"/>
              <a:gd name="connsiteX4" fmla="*/ 363160 w 726376"/>
              <a:gd name="connsiteY4" fmla="*/ -28 h 405003"/>
              <a:gd name="connsiteX5" fmla="*/ 363160 w 726376"/>
              <a:gd name="connsiteY5" fmla="*/ 18164 h 405003"/>
              <a:gd name="connsiteX6" fmla="*/ 18355 w 726376"/>
              <a:gd name="connsiteY6" fmla="*/ 202473 h 405003"/>
              <a:gd name="connsiteX7" fmla="*/ 363160 w 726376"/>
              <a:gd name="connsiteY7" fmla="*/ 386496 h 405003"/>
              <a:gd name="connsiteX8" fmla="*/ 708060 w 726376"/>
              <a:gd name="connsiteY8" fmla="*/ 202473 h 405003"/>
              <a:gd name="connsiteX9" fmla="*/ 363160 w 726376"/>
              <a:gd name="connsiteY9" fmla="*/ 18164 h 405003"/>
              <a:gd name="connsiteX10" fmla="*/ 299342 w 726376"/>
              <a:gd name="connsiteY10" fmla="*/ 221904 h 405003"/>
              <a:gd name="connsiteX11" fmla="*/ 227905 w 726376"/>
              <a:gd name="connsiteY11" fmla="*/ 221904 h 405003"/>
              <a:gd name="connsiteX12" fmla="*/ 249312 w 726376"/>
              <a:gd name="connsiteY12" fmla="*/ 247725 h 405003"/>
              <a:gd name="connsiteX13" fmla="*/ 253813 w 726376"/>
              <a:gd name="connsiteY13" fmla="*/ 247717 h 405003"/>
              <a:gd name="connsiteX14" fmla="*/ 274292 w 726376"/>
              <a:gd name="connsiteY14" fmla="*/ 235239 h 405003"/>
              <a:gd name="connsiteX15" fmla="*/ 297723 w 726376"/>
              <a:gd name="connsiteY15" fmla="*/ 235239 h 405003"/>
              <a:gd name="connsiteX16" fmla="*/ 252860 w 726376"/>
              <a:gd name="connsiteY16" fmla="*/ 266386 h 405003"/>
              <a:gd name="connsiteX17" fmla="*/ 203521 w 726376"/>
              <a:gd name="connsiteY17" fmla="*/ 215522 h 405003"/>
              <a:gd name="connsiteX18" fmla="*/ 249354 w 726376"/>
              <a:gd name="connsiteY18" fmla="*/ 164528 h 405003"/>
              <a:gd name="connsiteX19" fmla="*/ 252860 w 726376"/>
              <a:gd name="connsiteY19" fmla="*/ 164468 h 405003"/>
              <a:gd name="connsiteX20" fmla="*/ 299342 w 726376"/>
              <a:gd name="connsiteY20" fmla="*/ 221904 h 405003"/>
              <a:gd name="connsiteX21" fmla="*/ 251717 w 726376"/>
              <a:gd name="connsiteY21" fmla="*/ 182756 h 405003"/>
              <a:gd name="connsiteX22" fmla="*/ 228115 w 726376"/>
              <a:gd name="connsiteY22" fmla="*/ 204453 h 405003"/>
              <a:gd name="connsiteX23" fmla="*/ 228095 w 726376"/>
              <a:gd name="connsiteY23" fmla="*/ 205331 h 405003"/>
              <a:gd name="connsiteX24" fmla="*/ 274482 w 726376"/>
              <a:gd name="connsiteY24" fmla="*/ 205331 h 405003"/>
              <a:gd name="connsiteX25" fmla="*/ 251622 w 726376"/>
              <a:gd name="connsiteY25" fmla="*/ 182756 h 405003"/>
              <a:gd name="connsiteX26" fmla="*/ 608905 w 726376"/>
              <a:gd name="connsiteY26" fmla="*/ 221904 h 405003"/>
              <a:gd name="connsiteX27" fmla="*/ 537467 w 726376"/>
              <a:gd name="connsiteY27" fmla="*/ 221904 h 405003"/>
              <a:gd name="connsiteX28" fmla="*/ 558921 w 726376"/>
              <a:gd name="connsiteY28" fmla="*/ 247687 h 405003"/>
              <a:gd name="connsiteX29" fmla="*/ 562899 w 726376"/>
              <a:gd name="connsiteY29" fmla="*/ 247717 h 405003"/>
              <a:gd name="connsiteX30" fmla="*/ 583378 w 726376"/>
              <a:gd name="connsiteY30" fmla="*/ 235239 h 405003"/>
              <a:gd name="connsiteX31" fmla="*/ 606809 w 726376"/>
              <a:gd name="connsiteY31" fmla="*/ 235239 h 405003"/>
              <a:gd name="connsiteX32" fmla="*/ 562042 w 726376"/>
              <a:gd name="connsiteY32" fmla="*/ 266386 h 405003"/>
              <a:gd name="connsiteX33" fmla="*/ 512454 w 726376"/>
              <a:gd name="connsiteY33" fmla="*/ 220809 h 405003"/>
              <a:gd name="connsiteX34" fmla="*/ 512512 w 726376"/>
              <a:gd name="connsiteY34" fmla="*/ 215713 h 405003"/>
              <a:gd name="connsiteX35" fmla="*/ 558342 w 726376"/>
              <a:gd name="connsiteY35" fmla="*/ 164717 h 405003"/>
              <a:gd name="connsiteX36" fmla="*/ 561947 w 726376"/>
              <a:gd name="connsiteY36" fmla="*/ 164659 h 405003"/>
              <a:gd name="connsiteX37" fmla="*/ 608810 w 726376"/>
              <a:gd name="connsiteY37" fmla="*/ 221904 h 405003"/>
              <a:gd name="connsiteX38" fmla="*/ 561280 w 726376"/>
              <a:gd name="connsiteY38" fmla="*/ 182756 h 405003"/>
              <a:gd name="connsiteX39" fmla="*/ 537582 w 726376"/>
              <a:gd name="connsiteY39" fmla="*/ 204548 h 405003"/>
              <a:gd name="connsiteX40" fmla="*/ 537563 w 726376"/>
              <a:gd name="connsiteY40" fmla="*/ 205331 h 405003"/>
              <a:gd name="connsiteX41" fmla="*/ 584045 w 726376"/>
              <a:gd name="connsiteY41" fmla="*/ 205331 h 405003"/>
              <a:gd name="connsiteX42" fmla="*/ 561185 w 726376"/>
              <a:gd name="connsiteY42" fmla="*/ 182756 h 405003"/>
              <a:gd name="connsiteX43" fmla="*/ 77981 w 726376"/>
              <a:gd name="connsiteY43" fmla="*/ 263338 h 405003"/>
              <a:gd name="connsiteX44" fmla="*/ 104461 w 726376"/>
              <a:gd name="connsiteY44" fmla="*/ 263338 h 405003"/>
              <a:gd name="connsiteX45" fmla="*/ 104461 w 726376"/>
              <a:gd name="connsiteY45" fmla="*/ 206188 h 405003"/>
              <a:gd name="connsiteX46" fmla="*/ 161611 w 726376"/>
              <a:gd name="connsiteY46" fmla="*/ 206188 h 405003"/>
              <a:gd name="connsiteX47" fmla="*/ 161611 w 726376"/>
              <a:gd name="connsiteY47" fmla="*/ 263338 h 405003"/>
              <a:gd name="connsiteX48" fmla="*/ 188186 w 726376"/>
              <a:gd name="connsiteY48" fmla="*/ 263338 h 405003"/>
              <a:gd name="connsiteX49" fmla="*/ 188186 w 726376"/>
              <a:gd name="connsiteY49" fmla="*/ 129988 h 405003"/>
              <a:gd name="connsiteX50" fmla="*/ 161801 w 726376"/>
              <a:gd name="connsiteY50" fmla="*/ 129988 h 405003"/>
              <a:gd name="connsiteX51" fmla="*/ 161801 w 726376"/>
              <a:gd name="connsiteY51" fmla="*/ 184757 h 405003"/>
              <a:gd name="connsiteX52" fmla="*/ 104651 w 726376"/>
              <a:gd name="connsiteY52" fmla="*/ 184757 h 405003"/>
              <a:gd name="connsiteX53" fmla="*/ 104651 w 726376"/>
              <a:gd name="connsiteY53" fmla="*/ 129988 h 405003"/>
              <a:gd name="connsiteX54" fmla="*/ 77981 w 726376"/>
              <a:gd name="connsiteY54" fmla="*/ 129988 h 405003"/>
              <a:gd name="connsiteX55" fmla="*/ 314011 w 726376"/>
              <a:gd name="connsiteY55" fmla="*/ 263338 h 405003"/>
              <a:gd name="connsiteX56" fmla="*/ 338966 w 726376"/>
              <a:gd name="connsiteY56" fmla="*/ 263338 h 405003"/>
              <a:gd name="connsiteX57" fmla="*/ 338966 w 726376"/>
              <a:gd name="connsiteY57" fmla="*/ 211522 h 405003"/>
              <a:gd name="connsiteX58" fmla="*/ 360302 w 726376"/>
              <a:gd name="connsiteY58" fmla="*/ 183804 h 405003"/>
              <a:gd name="connsiteX59" fmla="*/ 378114 w 726376"/>
              <a:gd name="connsiteY59" fmla="*/ 207521 h 405003"/>
              <a:gd name="connsiteX60" fmla="*/ 378114 w 726376"/>
              <a:gd name="connsiteY60" fmla="*/ 263338 h 405003"/>
              <a:gd name="connsiteX61" fmla="*/ 403070 w 726376"/>
              <a:gd name="connsiteY61" fmla="*/ 263338 h 405003"/>
              <a:gd name="connsiteX62" fmla="*/ 403070 w 726376"/>
              <a:gd name="connsiteY62" fmla="*/ 204283 h 405003"/>
              <a:gd name="connsiteX63" fmla="*/ 367732 w 726376"/>
              <a:gd name="connsiteY63" fmla="*/ 164468 h 405003"/>
              <a:gd name="connsiteX64" fmla="*/ 338204 w 726376"/>
              <a:gd name="connsiteY64" fmla="*/ 180566 h 405003"/>
              <a:gd name="connsiteX65" fmla="*/ 337633 w 726376"/>
              <a:gd name="connsiteY65" fmla="*/ 180566 h 405003"/>
              <a:gd name="connsiteX66" fmla="*/ 337633 w 726376"/>
              <a:gd name="connsiteY66" fmla="*/ 167135 h 405003"/>
              <a:gd name="connsiteX67" fmla="*/ 314011 w 726376"/>
              <a:gd name="connsiteY67" fmla="*/ 167135 h 405003"/>
              <a:gd name="connsiteX68" fmla="*/ 424406 w 726376"/>
              <a:gd name="connsiteY68" fmla="*/ 263338 h 405003"/>
              <a:gd name="connsiteX69" fmla="*/ 449361 w 726376"/>
              <a:gd name="connsiteY69" fmla="*/ 263338 h 405003"/>
              <a:gd name="connsiteX70" fmla="*/ 449361 w 726376"/>
              <a:gd name="connsiteY70" fmla="*/ 211427 h 405003"/>
              <a:gd name="connsiteX71" fmla="*/ 486128 w 726376"/>
              <a:gd name="connsiteY71" fmla="*/ 263338 h 405003"/>
              <a:gd name="connsiteX72" fmla="*/ 517179 w 726376"/>
              <a:gd name="connsiteY72" fmla="*/ 263338 h 405003"/>
              <a:gd name="connsiteX73" fmla="*/ 476603 w 726376"/>
              <a:gd name="connsiteY73" fmla="*/ 209141 h 405003"/>
              <a:gd name="connsiteX74" fmla="*/ 512607 w 726376"/>
              <a:gd name="connsiteY74" fmla="*/ 166754 h 405003"/>
              <a:gd name="connsiteX75" fmla="*/ 482413 w 726376"/>
              <a:gd name="connsiteY75" fmla="*/ 166754 h 405003"/>
              <a:gd name="connsiteX76" fmla="*/ 448980 w 726376"/>
              <a:gd name="connsiteY76" fmla="*/ 208379 h 405003"/>
              <a:gd name="connsiteX77" fmla="*/ 448980 w 726376"/>
              <a:gd name="connsiteY77" fmla="*/ 129988 h 405003"/>
              <a:gd name="connsiteX78" fmla="*/ 424406 w 726376"/>
              <a:gd name="connsiteY78" fmla="*/ 129988 h 405003"/>
              <a:gd name="connsiteX79" fmla="*/ 623478 w 726376"/>
              <a:gd name="connsiteY79" fmla="*/ 263338 h 405003"/>
              <a:gd name="connsiteX80" fmla="*/ 648434 w 726376"/>
              <a:gd name="connsiteY80" fmla="*/ 263338 h 405003"/>
              <a:gd name="connsiteX81" fmla="*/ 648434 w 726376"/>
              <a:gd name="connsiteY81" fmla="*/ 129988 h 405003"/>
              <a:gd name="connsiteX82" fmla="*/ 623478 w 726376"/>
              <a:gd name="connsiteY82" fmla="*/ 129988 h 405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726376" h="405003">
                <a:moveTo>
                  <a:pt x="363160" y="-28"/>
                </a:moveTo>
                <a:cubicBezTo>
                  <a:pt x="563185" y="-28"/>
                  <a:pt x="726348" y="90650"/>
                  <a:pt x="726348" y="202473"/>
                </a:cubicBezTo>
                <a:cubicBezTo>
                  <a:pt x="726348" y="314297"/>
                  <a:pt x="563661" y="404975"/>
                  <a:pt x="363160" y="404975"/>
                </a:cubicBezTo>
                <a:cubicBezTo>
                  <a:pt x="162659" y="404975"/>
                  <a:pt x="-28" y="314201"/>
                  <a:pt x="-28" y="202473"/>
                </a:cubicBezTo>
                <a:cubicBezTo>
                  <a:pt x="-28" y="90745"/>
                  <a:pt x="162659" y="-28"/>
                  <a:pt x="363160" y="-28"/>
                </a:cubicBezTo>
                <a:close/>
                <a:moveTo>
                  <a:pt x="363160" y="18164"/>
                </a:moveTo>
                <a:cubicBezTo>
                  <a:pt x="172660" y="18164"/>
                  <a:pt x="18355" y="100841"/>
                  <a:pt x="18355" y="202473"/>
                </a:cubicBezTo>
                <a:cubicBezTo>
                  <a:pt x="18355" y="304105"/>
                  <a:pt x="172850" y="386496"/>
                  <a:pt x="363160" y="386496"/>
                </a:cubicBezTo>
                <a:cubicBezTo>
                  <a:pt x="553469" y="386496"/>
                  <a:pt x="708060" y="304010"/>
                  <a:pt x="708060" y="202473"/>
                </a:cubicBezTo>
                <a:cubicBezTo>
                  <a:pt x="708060" y="100937"/>
                  <a:pt x="553469" y="18164"/>
                  <a:pt x="363160" y="18164"/>
                </a:cubicBezTo>
                <a:close/>
                <a:moveTo>
                  <a:pt x="299342" y="221904"/>
                </a:moveTo>
                <a:lnTo>
                  <a:pt x="227905" y="221904"/>
                </a:lnTo>
                <a:cubicBezTo>
                  <a:pt x="226687" y="234946"/>
                  <a:pt x="236271" y="246506"/>
                  <a:pt x="249312" y="247725"/>
                </a:cubicBezTo>
                <a:cubicBezTo>
                  <a:pt x="250810" y="247865"/>
                  <a:pt x="252317" y="247863"/>
                  <a:pt x="253813" y="247717"/>
                </a:cubicBezTo>
                <a:cubicBezTo>
                  <a:pt x="262601" y="248347"/>
                  <a:pt x="270823" y="243338"/>
                  <a:pt x="274292" y="235239"/>
                </a:cubicBezTo>
                <a:lnTo>
                  <a:pt x="297723" y="235239"/>
                </a:lnTo>
                <a:cubicBezTo>
                  <a:pt x="292208" y="255062"/>
                  <a:pt x="273360" y="268147"/>
                  <a:pt x="252860" y="266386"/>
                </a:cubicBezTo>
                <a:cubicBezTo>
                  <a:pt x="222380" y="266386"/>
                  <a:pt x="203521" y="245431"/>
                  <a:pt x="203521" y="215522"/>
                </a:cubicBezTo>
                <a:cubicBezTo>
                  <a:pt x="202096" y="188785"/>
                  <a:pt x="222616" y="165953"/>
                  <a:pt x="249354" y="164528"/>
                </a:cubicBezTo>
                <a:cubicBezTo>
                  <a:pt x="250522" y="164467"/>
                  <a:pt x="251691" y="164446"/>
                  <a:pt x="252860" y="164468"/>
                </a:cubicBezTo>
                <a:cubicBezTo>
                  <a:pt x="285341" y="164468"/>
                  <a:pt x="301438" y="192186"/>
                  <a:pt x="299342" y="221904"/>
                </a:cubicBezTo>
                <a:close/>
                <a:moveTo>
                  <a:pt x="251717" y="182756"/>
                </a:moveTo>
                <a:cubicBezTo>
                  <a:pt x="239208" y="182231"/>
                  <a:pt x="228641" y="191944"/>
                  <a:pt x="228115" y="204453"/>
                </a:cubicBezTo>
                <a:cubicBezTo>
                  <a:pt x="228103" y="204746"/>
                  <a:pt x="228096" y="205038"/>
                  <a:pt x="228095" y="205331"/>
                </a:cubicBezTo>
                <a:lnTo>
                  <a:pt x="274482" y="205331"/>
                </a:lnTo>
                <a:cubicBezTo>
                  <a:pt x="272863" y="191805"/>
                  <a:pt x="266957" y="182756"/>
                  <a:pt x="251622" y="182756"/>
                </a:cubicBezTo>
                <a:close/>
                <a:moveTo>
                  <a:pt x="608905" y="221904"/>
                </a:moveTo>
                <a:lnTo>
                  <a:pt x="537467" y="221904"/>
                </a:lnTo>
                <a:cubicBezTo>
                  <a:pt x="536272" y="234949"/>
                  <a:pt x="545877" y="246492"/>
                  <a:pt x="558921" y="247687"/>
                </a:cubicBezTo>
                <a:cubicBezTo>
                  <a:pt x="560244" y="247808"/>
                  <a:pt x="561574" y="247819"/>
                  <a:pt x="562899" y="247717"/>
                </a:cubicBezTo>
                <a:cubicBezTo>
                  <a:pt x="571687" y="248347"/>
                  <a:pt x="579909" y="243338"/>
                  <a:pt x="583378" y="235239"/>
                </a:cubicBezTo>
                <a:lnTo>
                  <a:pt x="606809" y="235239"/>
                </a:lnTo>
                <a:cubicBezTo>
                  <a:pt x="601334" y="255046"/>
                  <a:pt x="582518" y="268138"/>
                  <a:pt x="562042" y="266386"/>
                </a:cubicBezTo>
                <a:cubicBezTo>
                  <a:pt x="535762" y="267494"/>
                  <a:pt x="513562" y="247087"/>
                  <a:pt x="512454" y="220809"/>
                </a:cubicBezTo>
                <a:cubicBezTo>
                  <a:pt x="512382" y="219110"/>
                  <a:pt x="512401" y="217409"/>
                  <a:pt x="512512" y="215713"/>
                </a:cubicBezTo>
                <a:cubicBezTo>
                  <a:pt x="511086" y="188975"/>
                  <a:pt x="531605" y="166143"/>
                  <a:pt x="558342" y="164717"/>
                </a:cubicBezTo>
                <a:cubicBezTo>
                  <a:pt x="559543" y="164653"/>
                  <a:pt x="560746" y="164633"/>
                  <a:pt x="561947" y="164659"/>
                </a:cubicBezTo>
                <a:cubicBezTo>
                  <a:pt x="594808" y="164468"/>
                  <a:pt x="610715" y="192186"/>
                  <a:pt x="608810" y="221904"/>
                </a:cubicBezTo>
                <a:close/>
                <a:moveTo>
                  <a:pt x="561280" y="182756"/>
                </a:moveTo>
                <a:cubicBezTo>
                  <a:pt x="548718" y="182230"/>
                  <a:pt x="538108" y="191986"/>
                  <a:pt x="537582" y="204548"/>
                </a:cubicBezTo>
                <a:cubicBezTo>
                  <a:pt x="537571" y="204809"/>
                  <a:pt x="537565" y="205070"/>
                  <a:pt x="537563" y="205331"/>
                </a:cubicBezTo>
                <a:lnTo>
                  <a:pt x="584045" y="205331"/>
                </a:lnTo>
                <a:cubicBezTo>
                  <a:pt x="582140" y="191805"/>
                  <a:pt x="576425" y="182756"/>
                  <a:pt x="561185" y="182756"/>
                </a:cubicBezTo>
                <a:close/>
                <a:moveTo>
                  <a:pt x="77981" y="263338"/>
                </a:moveTo>
                <a:lnTo>
                  <a:pt x="104461" y="263338"/>
                </a:lnTo>
                <a:lnTo>
                  <a:pt x="104461" y="206188"/>
                </a:lnTo>
                <a:lnTo>
                  <a:pt x="161611" y="206188"/>
                </a:lnTo>
                <a:lnTo>
                  <a:pt x="161611" y="263338"/>
                </a:lnTo>
                <a:lnTo>
                  <a:pt x="188186" y="263338"/>
                </a:lnTo>
                <a:lnTo>
                  <a:pt x="188186" y="129988"/>
                </a:lnTo>
                <a:lnTo>
                  <a:pt x="161801" y="129988"/>
                </a:lnTo>
                <a:lnTo>
                  <a:pt x="161801" y="184757"/>
                </a:lnTo>
                <a:lnTo>
                  <a:pt x="104651" y="184757"/>
                </a:lnTo>
                <a:lnTo>
                  <a:pt x="104651" y="129988"/>
                </a:lnTo>
                <a:lnTo>
                  <a:pt x="77981" y="129988"/>
                </a:lnTo>
                <a:close/>
                <a:moveTo>
                  <a:pt x="314011" y="263338"/>
                </a:moveTo>
                <a:lnTo>
                  <a:pt x="338966" y="263338"/>
                </a:lnTo>
                <a:lnTo>
                  <a:pt x="338966" y="211522"/>
                </a:lnTo>
                <a:cubicBezTo>
                  <a:pt x="338966" y="191805"/>
                  <a:pt x="345824" y="183804"/>
                  <a:pt x="360302" y="183804"/>
                </a:cubicBezTo>
                <a:cubicBezTo>
                  <a:pt x="372590" y="183804"/>
                  <a:pt x="378114" y="191710"/>
                  <a:pt x="378114" y="207521"/>
                </a:cubicBezTo>
                <a:lnTo>
                  <a:pt x="378114" y="263338"/>
                </a:lnTo>
                <a:lnTo>
                  <a:pt x="403070" y="263338"/>
                </a:lnTo>
                <a:lnTo>
                  <a:pt x="403070" y="204283"/>
                </a:lnTo>
                <a:cubicBezTo>
                  <a:pt x="403070" y="180375"/>
                  <a:pt x="396021" y="164468"/>
                  <a:pt x="367732" y="164468"/>
                </a:cubicBezTo>
                <a:cubicBezTo>
                  <a:pt x="355758" y="164326"/>
                  <a:pt x="344573" y="170424"/>
                  <a:pt x="338204" y="180566"/>
                </a:cubicBezTo>
                <a:lnTo>
                  <a:pt x="337633" y="180566"/>
                </a:lnTo>
                <a:lnTo>
                  <a:pt x="337633" y="167135"/>
                </a:lnTo>
                <a:lnTo>
                  <a:pt x="314011" y="167135"/>
                </a:lnTo>
                <a:close/>
                <a:moveTo>
                  <a:pt x="424406" y="263338"/>
                </a:moveTo>
                <a:lnTo>
                  <a:pt x="449361" y="263338"/>
                </a:lnTo>
                <a:lnTo>
                  <a:pt x="449361" y="211427"/>
                </a:lnTo>
                <a:lnTo>
                  <a:pt x="486128" y="263338"/>
                </a:lnTo>
                <a:lnTo>
                  <a:pt x="517179" y="263338"/>
                </a:lnTo>
                <a:lnTo>
                  <a:pt x="476603" y="209141"/>
                </a:lnTo>
                <a:lnTo>
                  <a:pt x="512607" y="166754"/>
                </a:lnTo>
                <a:lnTo>
                  <a:pt x="482413" y="166754"/>
                </a:lnTo>
                <a:lnTo>
                  <a:pt x="448980" y="208379"/>
                </a:lnTo>
                <a:lnTo>
                  <a:pt x="448980" y="129988"/>
                </a:lnTo>
                <a:lnTo>
                  <a:pt x="424406" y="129988"/>
                </a:lnTo>
                <a:close/>
                <a:moveTo>
                  <a:pt x="623478" y="263338"/>
                </a:moveTo>
                <a:lnTo>
                  <a:pt x="648434" y="263338"/>
                </a:lnTo>
                <a:lnTo>
                  <a:pt x="648434" y="129988"/>
                </a:lnTo>
                <a:lnTo>
                  <a:pt x="623478" y="12998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US" noProof="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55341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kt 6" hidden="1">
            <a:extLst>
              <a:ext uri="{FF2B5EF4-FFF2-40B4-BE49-F238E27FC236}">
                <a16:creationId xmlns:a16="http://schemas.microsoft.com/office/drawing/2014/main" id="{E0DE717E-46C1-446C-AC0A-112EF61AB88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647597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hteck 4">
            <a:extLst>
              <a:ext uri="{FF2B5EF4-FFF2-40B4-BE49-F238E27FC236}">
                <a16:creationId xmlns:a16="http://schemas.microsoft.com/office/drawing/2014/main" id="{D65D5692-E96A-46EE-8E1E-DB2BDCD3FDBC}"/>
              </a:ext>
            </a:extLst>
          </p:cNvPr>
          <p:cNvSpPr/>
          <p:nvPr userDrawn="1"/>
        </p:nvSpPr>
        <p:spPr>
          <a:xfrm>
            <a:off x="0" y="0"/>
            <a:ext cx="9144000" cy="5145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9EB4BA0-9C02-48FF-8B95-89D7C6F955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2420" y="303212"/>
            <a:ext cx="3919060" cy="512961"/>
          </a:xfrm>
        </p:spPr>
        <p:txBody>
          <a:bodyPr vert="horz">
            <a:noAutofit/>
          </a:bodyPr>
          <a:lstStyle>
            <a:lvl1pPr rtl="0">
              <a:lnSpc>
                <a:spcPts val="4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Thank You.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C1F8751-E3F5-4C4D-92C0-A3F2D2D17E5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rtl="0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1C2F14D-BC3F-405F-B8C1-EA8821C04BF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rtl="0">
              <a:defRPr>
                <a:solidFill>
                  <a:schemeClr val="bg1"/>
                </a:solidFill>
              </a:defRPr>
            </a:lvl1pPr>
          </a:lstStyle>
          <a:p>
            <a:fld id="{54413C03-D129-4B04-B289-283874789DC0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6" name="Grafik 8">
            <a:extLst>
              <a:ext uri="{FF2B5EF4-FFF2-40B4-BE49-F238E27FC236}">
                <a16:creationId xmlns:a16="http://schemas.microsoft.com/office/drawing/2014/main" id="{0DF332BC-A006-4A31-9203-1BB4237E2F72}"/>
              </a:ext>
            </a:extLst>
          </p:cNvPr>
          <p:cNvSpPr/>
          <p:nvPr userDrawn="1"/>
        </p:nvSpPr>
        <p:spPr>
          <a:xfrm>
            <a:off x="8284370" y="4616326"/>
            <a:ext cx="614456" cy="342600"/>
          </a:xfrm>
          <a:custGeom>
            <a:avLst/>
            <a:gdLst>
              <a:gd name="connsiteX0" fmla="*/ 363160 w 726376"/>
              <a:gd name="connsiteY0" fmla="*/ -28 h 405003"/>
              <a:gd name="connsiteX1" fmla="*/ 726348 w 726376"/>
              <a:gd name="connsiteY1" fmla="*/ 202473 h 405003"/>
              <a:gd name="connsiteX2" fmla="*/ 363160 w 726376"/>
              <a:gd name="connsiteY2" fmla="*/ 404975 h 405003"/>
              <a:gd name="connsiteX3" fmla="*/ -28 w 726376"/>
              <a:gd name="connsiteY3" fmla="*/ 202473 h 405003"/>
              <a:gd name="connsiteX4" fmla="*/ 363160 w 726376"/>
              <a:gd name="connsiteY4" fmla="*/ -28 h 405003"/>
              <a:gd name="connsiteX5" fmla="*/ 363160 w 726376"/>
              <a:gd name="connsiteY5" fmla="*/ 18164 h 405003"/>
              <a:gd name="connsiteX6" fmla="*/ 18355 w 726376"/>
              <a:gd name="connsiteY6" fmla="*/ 202473 h 405003"/>
              <a:gd name="connsiteX7" fmla="*/ 363160 w 726376"/>
              <a:gd name="connsiteY7" fmla="*/ 386496 h 405003"/>
              <a:gd name="connsiteX8" fmla="*/ 708060 w 726376"/>
              <a:gd name="connsiteY8" fmla="*/ 202473 h 405003"/>
              <a:gd name="connsiteX9" fmla="*/ 363160 w 726376"/>
              <a:gd name="connsiteY9" fmla="*/ 18164 h 405003"/>
              <a:gd name="connsiteX10" fmla="*/ 299342 w 726376"/>
              <a:gd name="connsiteY10" fmla="*/ 221904 h 405003"/>
              <a:gd name="connsiteX11" fmla="*/ 227905 w 726376"/>
              <a:gd name="connsiteY11" fmla="*/ 221904 h 405003"/>
              <a:gd name="connsiteX12" fmla="*/ 249312 w 726376"/>
              <a:gd name="connsiteY12" fmla="*/ 247725 h 405003"/>
              <a:gd name="connsiteX13" fmla="*/ 253813 w 726376"/>
              <a:gd name="connsiteY13" fmla="*/ 247717 h 405003"/>
              <a:gd name="connsiteX14" fmla="*/ 274292 w 726376"/>
              <a:gd name="connsiteY14" fmla="*/ 235239 h 405003"/>
              <a:gd name="connsiteX15" fmla="*/ 297723 w 726376"/>
              <a:gd name="connsiteY15" fmla="*/ 235239 h 405003"/>
              <a:gd name="connsiteX16" fmla="*/ 252860 w 726376"/>
              <a:gd name="connsiteY16" fmla="*/ 266386 h 405003"/>
              <a:gd name="connsiteX17" fmla="*/ 203521 w 726376"/>
              <a:gd name="connsiteY17" fmla="*/ 215522 h 405003"/>
              <a:gd name="connsiteX18" fmla="*/ 249354 w 726376"/>
              <a:gd name="connsiteY18" fmla="*/ 164528 h 405003"/>
              <a:gd name="connsiteX19" fmla="*/ 252860 w 726376"/>
              <a:gd name="connsiteY19" fmla="*/ 164468 h 405003"/>
              <a:gd name="connsiteX20" fmla="*/ 299342 w 726376"/>
              <a:gd name="connsiteY20" fmla="*/ 221904 h 405003"/>
              <a:gd name="connsiteX21" fmla="*/ 251717 w 726376"/>
              <a:gd name="connsiteY21" fmla="*/ 182756 h 405003"/>
              <a:gd name="connsiteX22" fmla="*/ 228115 w 726376"/>
              <a:gd name="connsiteY22" fmla="*/ 204453 h 405003"/>
              <a:gd name="connsiteX23" fmla="*/ 228095 w 726376"/>
              <a:gd name="connsiteY23" fmla="*/ 205331 h 405003"/>
              <a:gd name="connsiteX24" fmla="*/ 274482 w 726376"/>
              <a:gd name="connsiteY24" fmla="*/ 205331 h 405003"/>
              <a:gd name="connsiteX25" fmla="*/ 251622 w 726376"/>
              <a:gd name="connsiteY25" fmla="*/ 182756 h 405003"/>
              <a:gd name="connsiteX26" fmla="*/ 608905 w 726376"/>
              <a:gd name="connsiteY26" fmla="*/ 221904 h 405003"/>
              <a:gd name="connsiteX27" fmla="*/ 537467 w 726376"/>
              <a:gd name="connsiteY27" fmla="*/ 221904 h 405003"/>
              <a:gd name="connsiteX28" fmla="*/ 558921 w 726376"/>
              <a:gd name="connsiteY28" fmla="*/ 247687 h 405003"/>
              <a:gd name="connsiteX29" fmla="*/ 562899 w 726376"/>
              <a:gd name="connsiteY29" fmla="*/ 247717 h 405003"/>
              <a:gd name="connsiteX30" fmla="*/ 583378 w 726376"/>
              <a:gd name="connsiteY30" fmla="*/ 235239 h 405003"/>
              <a:gd name="connsiteX31" fmla="*/ 606809 w 726376"/>
              <a:gd name="connsiteY31" fmla="*/ 235239 h 405003"/>
              <a:gd name="connsiteX32" fmla="*/ 562042 w 726376"/>
              <a:gd name="connsiteY32" fmla="*/ 266386 h 405003"/>
              <a:gd name="connsiteX33" fmla="*/ 512454 w 726376"/>
              <a:gd name="connsiteY33" fmla="*/ 220809 h 405003"/>
              <a:gd name="connsiteX34" fmla="*/ 512512 w 726376"/>
              <a:gd name="connsiteY34" fmla="*/ 215713 h 405003"/>
              <a:gd name="connsiteX35" fmla="*/ 558342 w 726376"/>
              <a:gd name="connsiteY35" fmla="*/ 164717 h 405003"/>
              <a:gd name="connsiteX36" fmla="*/ 561947 w 726376"/>
              <a:gd name="connsiteY36" fmla="*/ 164659 h 405003"/>
              <a:gd name="connsiteX37" fmla="*/ 608810 w 726376"/>
              <a:gd name="connsiteY37" fmla="*/ 221904 h 405003"/>
              <a:gd name="connsiteX38" fmla="*/ 561280 w 726376"/>
              <a:gd name="connsiteY38" fmla="*/ 182756 h 405003"/>
              <a:gd name="connsiteX39" fmla="*/ 537582 w 726376"/>
              <a:gd name="connsiteY39" fmla="*/ 204548 h 405003"/>
              <a:gd name="connsiteX40" fmla="*/ 537563 w 726376"/>
              <a:gd name="connsiteY40" fmla="*/ 205331 h 405003"/>
              <a:gd name="connsiteX41" fmla="*/ 584045 w 726376"/>
              <a:gd name="connsiteY41" fmla="*/ 205331 h 405003"/>
              <a:gd name="connsiteX42" fmla="*/ 561185 w 726376"/>
              <a:gd name="connsiteY42" fmla="*/ 182756 h 405003"/>
              <a:gd name="connsiteX43" fmla="*/ 77981 w 726376"/>
              <a:gd name="connsiteY43" fmla="*/ 263338 h 405003"/>
              <a:gd name="connsiteX44" fmla="*/ 104461 w 726376"/>
              <a:gd name="connsiteY44" fmla="*/ 263338 h 405003"/>
              <a:gd name="connsiteX45" fmla="*/ 104461 w 726376"/>
              <a:gd name="connsiteY45" fmla="*/ 206188 h 405003"/>
              <a:gd name="connsiteX46" fmla="*/ 161611 w 726376"/>
              <a:gd name="connsiteY46" fmla="*/ 206188 h 405003"/>
              <a:gd name="connsiteX47" fmla="*/ 161611 w 726376"/>
              <a:gd name="connsiteY47" fmla="*/ 263338 h 405003"/>
              <a:gd name="connsiteX48" fmla="*/ 188186 w 726376"/>
              <a:gd name="connsiteY48" fmla="*/ 263338 h 405003"/>
              <a:gd name="connsiteX49" fmla="*/ 188186 w 726376"/>
              <a:gd name="connsiteY49" fmla="*/ 129988 h 405003"/>
              <a:gd name="connsiteX50" fmla="*/ 161801 w 726376"/>
              <a:gd name="connsiteY50" fmla="*/ 129988 h 405003"/>
              <a:gd name="connsiteX51" fmla="*/ 161801 w 726376"/>
              <a:gd name="connsiteY51" fmla="*/ 184757 h 405003"/>
              <a:gd name="connsiteX52" fmla="*/ 104651 w 726376"/>
              <a:gd name="connsiteY52" fmla="*/ 184757 h 405003"/>
              <a:gd name="connsiteX53" fmla="*/ 104651 w 726376"/>
              <a:gd name="connsiteY53" fmla="*/ 129988 h 405003"/>
              <a:gd name="connsiteX54" fmla="*/ 77981 w 726376"/>
              <a:gd name="connsiteY54" fmla="*/ 129988 h 405003"/>
              <a:gd name="connsiteX55" fmla="*/ 314011 w 726376"/>
              <a:gd name="connsiteY55" fmla="*/ 263338 h 405003"/>
              <a:gd name="connsiteX56" fmla="*/ 338966 w 726376"/>
              <a:gd name="connsiteY56" fmla="*/ 263338 h 405003"/>
              <a:gd name="connsiteX57" fmla="*/ 338966 w 726376"/>
              <a:gd name="connsiteY57" fmla="*/ 211522 h 405003"/>
              <a:gd name="connsiteX58" fmla="*/ 360302 w 726376"/>
              <a:gd name="connsiteY58" fmla="*/ 183804 h 405003"/>
              <a:gd name="connsiteX59" fmla="*/ 378114 w 726376"/>
              <a:gd name="connsiteY59" fmla="*/ 207521 h 405003"/>
              <a:gd name="connsiteX60" fmla="*/ 378114 w 726376"/>
              <a:gd name="connsiteY60" fmla="*/ 263338 h 405003"/>
              <a:gd name="connsiteX61" fmla="*/ 403070 w 726376"/>
              <a:gd name="connsiteY61" fmla="*/ 263338 h 405003"/>
              <a:gd name="connsiteX62" fmla="*/ 403070 w 726376"/>
              <a:gd name="connsiteY62" fmla="*/ 204283 h 405003"/>
              <a:gd name="connsiteX63" fmla="*/ 367732 w 726376"/>
              <a:gd name="connsiteY63" fmla="*/ 164468 h 405003"/>
              <a:gd name="connsiteX64" fmla="*/ 338204 w 726376"/>
              <a:gd name="connsiteY64" fmla="*/ 180566 h 405003"/>
              <a:gd name="connsiteX65" fmla="*/ 337633 w 726376"/>
              <a:gd name="connsiteY65" fmla="*/ 180566 h 405003"/>
              <a:gd name="connsiteX66" fmla="*/ 337633 w 726376"/>
              <a:gd name="connsiteY66" fmla="*/ 167135 h 405003"/>
              <a:gd name="connsiteX67" fmla="*/ 314011 w 726376"/>
              <a:gd name="connsiteY67" fmla="*/ 167135 h 405003"/>
              <a:gd name="connsiteX68" fmla="*/ 424406 w 726376"/>
              <a:gd name="connsiteY68" fmla="*/ 263338 h 405003"/>
              <a:gd name="connsiteX69" fmla="*/ 449361 w 726376"/>
              <a:gd name="connsiteY69" fmla="*/ 263338 h 405003"/>
              <a:gd name="connsiteX70" fmla="*/ 449361 w 726376"/>
              <a:gd name="connsiteY70" fmla="*/ 211427 h 405003"/>
              <a:gd name="connsiteX71" fmla="*/ 486128 w 726376"/>
              <a:gd name="connsiteY71" fmla="*/ 263338 h 405003"/>
              <a:gd name="connsiteX72" fmla="*/ 517179 w 726376"/>
              <a:gd name="connsiteY72" fmla="*/ 263338 h 405003"/>
              <a:gd name="connsiteX73" fmla="*/ 476603 w 726376"/>
              <a:gd name="connsiteY73" fmla="*/ 209141 h 405003"/>
              <a:gd name="connsiteX74" fmla="*/ 512607 w 726376"/>
              <a:gd name="connsiteY74" fmla="*/ 166754 h 405003"/>
              <a:gd name="connsiteX75" fmla="*/ 482413 w 726376"/>
              <a:gd name="connsiteY75" fmla="*/ 166754 h 405003"/>
              <a:gd name="connsiteX76" fmla="*/ 448980 w 726376"/>
              <a:gd name="connsiteY76" fmla="*/ 208379 h 405003"/>
              <a:gd name="connsiteX77" fmla="*/ 448980 w 726376"/>
              <a:gd name="connsiteY77" fmla="*/ 129988 h 405003"/>
              <a:gd name="connsiteX78" fmla="*/ 424406 w 726376"/>
              <a:gd name="connsiteY78" fmla="*/ 129988 h 405003"/>
              <a:gd name="connsiteX79" fmla="*/ 623478 w 726376"/>
              <a:gd name="connsiteY79" fmla="*/ 263338 h 405003"/>
              <a:gd name="connsiteX80" fmla="*/ 648434 w 726376"/>
              <a:gd name="connsiteY80" fmla="*/ 263338 h 405003"/>
              <a:gd name="connsiteX81" fmla="*/ 648434 w 726376"/>
              <a:gd name="connsiteY81" fmla="*/ 129988 h 405003"/>
              <a:gd name="connsiteX82" fmla="*/ 623478 w 726376"/>
              <a:gd name="connsiteY82" fmla="*/ 129988 h 405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726376" h="405003">
                <a:moveTo>
                  <a:pt x="363160" y="-28"/>
                </a:moveTo>
                <a:cubicBezTo>
                  <a:pt x="563185" y="-28"/>
                  <a:pt x="726348" y="90650"/>
                  <a:pt x="726348" y="202473"/>
                </a:cubicBezTo>
                <a:cubicBezTo>
                  <a:pt x="726348" y="314297"/>
                  <a:pt x="563661" y="404975"/>
                  <a:pt x="363160" y="404975"/>
                </a:cubicBezTo>
                <a:cubicBezTo>
                  <a:pt x="162659" y="404975"/>
                  <a:pt x="-28" y="314201"/>
                  <a:pt x="-28" y="202473"/>
                </a:cubicBezTo>
                <a:cubicBezTo>
                  <a:pt x="-28" y="90745"/>
                  <a:pt x="162659" y="-28"/>
                  <a:pt x="363160" y="-28"/>
                </a:cubicBezTo>
                <a:close/>
                <a:moveTo>
                  <a:pt x="363160" y="18164"/>
                </a:moveTo>
                <a:cubicBezTo>
                  <a:pt x="172660" y="18164"/>
                  <a:pt x="18355" y="100841"/>
                  <a:pt x="18355" y="202473"/>
                </a:cubicBezTo>
                <a:cubicBezTo>
                  <a:pt x="18355" y="304105"/>
                  <a:pt x="172850" y="386496"/>
                  <a:pt x="363160" y="386496"/>
                </a:cubicBezTo>
                <a:cubicBezTo>
                  <a:pt x="553469" y="386496"/>
                  <a:pt x="708060" y="304010"/>
                  <a:pt x="708060" y="202473"/>
                </a:cubicBezTo>
                <a:cubicBezTo>
                  <a:pt x="708060" y="100937"/>
                  <a:pt x="553469" y="18164"/>
                  <a:pt x="363160" y="18164"/>
                </a:cubicBezTo>
                <a:close/>
                <a:moveTo>
                  <a:pt x="299342" y="221904"/>
                </a:moveTo>
                <a:lnTo>
                  <a:pt x="227905" y="221904"/>
                </a:lnTo>
                <a:cubicBezTo>
                  <a:pt x="226687" y="234946"/>
                  <a:pt x="236271" y="246506"/>
                  <a:pt x="249312" y="247725"/>
                </a:cubicBezTo>
                <a:cubicBezTo>
                  <a:pt x="250810" y="247865"/>
                  <a:pt x="252317" y="247863"/>
                  <a:pt x="253813" y="247717"/>
                </a:cubicBezTo>
                <a:cubicBezTo>
                  <a:pt x="262601" y="248347"/>
                  <a:pt x="270823" y="243338"/>
                  <a:pt x="274292" y="235239"/>
                </a:cubicBezTo>
                <a:lnTo>
                  <a:pt x="297723" y="235239"/>
                </a:lnTo>
                <a:cubicBezTo>
                  <a:pt x="292208" y="255062"/>
                  <a:pt x="273360" y="268147"/>
                  <a:pt x="252860" y="266386"/>
                </a:cubicBezTo>
                <a:cubicBezTo>
                  <a:pt x="222380" y="266386"/>
                  <a:pt x="203521" y="245431"/>
                  <a:pt x="203521" y="215522"/>
                </a:cubicBezTo>
                <a:cubicBezTo>
                  <a:pt x="202096" y="188785"/>
                  <a:pt x="222616" y="165953"/>
                  <a:pt x="249354" y="164528"/>
                </a:cubicBezTo>
                <a:cubicBezTo>
                  <a:pt x="250522" y="164467"/>
                  <a:pt x="251691" y="164446"/>
                  <a:pt x="252860" y="164468"/>
                </a:cubicBezTo>
                <a:cubicBezTo>
                  <a:pt x="285341" y="164468"/>
                  <a:pt x="301438" y="192186"/>
                  <a:pt x="299342" y="221904"/>
                </a:cubicBezTo>
                <a:close/>
                <a:moveTo>
                  <a:pt x="251717" y="182756"/>
                </a:moveTo>
                <a:cubicBezTo>
                  <a:pt x="239208" y="182231"/>
                  <a:pt x="228641" y="191944"/>
                  <a:pt x="228115" y="204453"/>
                </a:cubicBezTo>
                <a:cubicBezTo>
                  <a:pt x="228103" y="204746"/>
                  <a:pt x="228096" y="205038"/>
                  <a:pt x="228095" y="205331"/>
                </a:cubicBezTo>
                <a:lnTo>
                  <a:pt x="274482" y="205331"/>
                </a:lnTo>
                <a:cubicBezTo>
                  <a:pt x="272863" y="191805"/>
                  <a:pt x="266957" y="182756"/>
                  <a:pt x="251622" y="182756"/>
                </a:cubicBezTo>
                <a:close/>
                <a:moveTo>
                  <a:pt x="608905" y="221904"/>
                </a:moveTo>
                <a:lnTo>
                  <a:pt x="537467" y="221904"/>
                </a:lnTo>
                <a:cubicBezTo>
                  <a:pt x="536272" y="234949"/>
                  <a:pt x="545877" y="246492"/>
                  <a:pt x="558921" y="247687"/>
                </a:cubicBezTo>
                <a:cubicBezTo>
                  <a:pt x="560244" y="247808"/>
                  <a:pt x="561574" y="247819"/>
                  <a:pt x="562899" y="247717"/>
                </a:cubicBezTo>
                <a:cubicBezTo>
                  <a:pt x="571687" y="248347"/>
                  <a:pt x="579909" y="243338"/>
                  <a:pt x="583378" y="235239"/>
                </a:cubicBezTo>
                <a:lnTo>
                  <a:pt x="606809" y="235239"/>
                </a:lnTo>
                <a:cubicBezTo>
                  <a:pt x="601334" y="255046"/>
                  <a:pt x="582518" y="268138"/>
                  <a:pt x="562042" y="266386"/>
                </a:cubicBezTo>
                <a:cubicBezTo>
                  <a:pt x="535762" y="267494"/>
                  <a:pt x="513562" y="247087"/>
                  <a:pt x="512454" y="220809"/>
                </a:cubicBezTo>
                <a:cubicBezTo>
                  <a:pt x="512382" y="219110"/>
                  <a:pt x="512401" y="217409"/>
                  <a:pt x="512512" y="215713"/>
                </a:cubicBezTo>
                <a:cubicBezTo>
                  <a:pt x="511086" y="188975"/>
                  <a:pt x="531605" y="166143"/>
                  <a:pt x="558342" y="164717"/>
                </a:cubicBezTo>
                <a:cubicBezTo>
                  <a:pt x="559543" y="164653"/>
                  <a:pt x="560746" y="164633"/>
                  <a:pt x="561947" y="164659"/>
                </a:cubicBezTo>
                <a:cubicBezTo>
                  <a:pt x="594808" y="164468"/>
                  <a:pt x="610715" y="192186"/>
                  <a:pt x="608810" y="221904"/>
                </a:cubicBezTo>
                <a:close/>
                <a:moveTo>
                  <a:pt x="561280" y="182756"/>
                </a:moveTo>
                <a:cubicBezTo>
                  <a:pt x="548718" y="182230"/>
                  <a:pt x="538108" y="191986"/>
                  <a:pt x="537582" y="204548"/>
                </a:cubicBezTo>
                <a:cubicBezTo>
                  <a:pt x="537571" y="204809"/>
                  <a:pt x="537565" y="205070"/>
                  <a:pt x="537563" y="205331"/>
                </a:cubicBezTo>
                <a:lnTo>
                  <a:pt x="584045" y="205331"/>
                </a:lnTo>
                <a:cubicBezTo>
                  <a:pt x="582140" y="191805"/>
                  <a:pt x="576425" y="182756"/>
                  <a:pt x="561185" y="182756"/>
                </a:cubicBezTo>
                <a:close/>
                <a:moveTo>
                  <a:pt x="77981" y="263338"/>
                </a:moveTo>
                <a:lnTo>
                  <a:pt x="104461" y="263338"/>
                </a:lnTo>
                <a:lnTo>
                  <a:pt x="104461" y="206188"/>
                </a:lnTo>
                <a:lnTo>
                  <a:pt x="161611" y="206188"/>
                </a:lnTo>
                <a:lnTo>
                  <a:pt x="161611" y="263338"/>
                </a:lnTo>
                <a:lnTo>
                  <a:pt x="188186" y="263338"/>
                </a:lnTo>
                <a:lnTo>
                  <a:pt x="188186" y="129988"/>
                </a:lnTo>
                <a:lnTo>
                  <a:pt x="161801" y="129988"/>
                </a:lnTo>
                <a:lnTo>
                  <a:pt x="161801" y="184757"/>
                </a:lnTo>
                <a:lnTo>
                  <a:pt x="104651" y="184757"/>
                </a:lnTo>
                <a:lnTo>
                  <a:pt x="104651" y="129988"/>
                </a:lnTo>
                <a:lnTo>
                  <a:pt x="77981" y="129988"/>
                </a:lnTo>
                <a:close/>
                <a:moveTo>
                  <a:pt x="314011" y="263338"/>
                </a:moveTo>
                <a:lnTo>
                  <a:pt x="338966" y="263338"/>
                </a:lnTo>
                <a:lnTo>
                  <a:pt x="338966" y="211522"/>
                </a:lnTo>
                <a:cubicBezTo>
                  <a:pt x="338966" y="191805"/>
                  <a:pt x="345824" y="183804"/>
                  <a:pt x="360302" y="183804"/>
                </a:cubicBezTo>
                <a:cubicBezTo>
                  <a:pt x="372590" y="183804"/>
                  <a:pt x="378114" y="191710"/>
                  <a:pt x="378114" y="207521"/>
                </a:cubicBezTo>
                <a:lnTo>
                  <a:pt x="378114" y="263338"/>
                </a:lnTo>
                <a:lnTo>
                  <a:pt x="403070" y="263338"/>
                </a:lnTo>
                <a:lnTo>
                  <a:pt x="403070" y="204283"/>
                </a:lnTo>
                <a:cubicBezTo>
                  <a:pt x="403070" y="180375"/>
                  <a:pt x="396021" y="164468"/>
                  <a:pt x="367732" y="164468"/>
                </a:cubicBezTo>
                <a:cubicBezTo>
                  <a:pt x="355758" y="164326"/>
                  <a:pt x="344573" y="170424"/>
                  <a:pt x="338204" y="180566"/>
                </a:cubicBezTo>
                <a:lnTo>
                  <a:pt x="337633" y="180566"/>
                </a:lnTo>
                <a:lnTo>
                  <a:pt x="337633" y="167135"/>
                </a:lnTo>
                <a:lnTo>
                  <a:pt x="314011" y="167135"/>
                </a:lnTo>
                <a:close/>
                <a:moveTo>
                  <a:pt x="424406" y="263338"/>
                </a:moveTo>
                <a:lnTo>
                  <a:pt x="449361" y="263338"/>
                </a:lnTo>
                <a:lnTo>
                  <a:pt x="449361" y="211427"/>
                </a:lnTo>
                <a:lnTo>
                  <a:pt x="486128" y="263338"/>
                </a:lnTo>
                <a:lnTo>
                  <a:pt x="517179" y="263338"/>
                </a:lnTo>
                <a:lnTo>
                  <a:pt x="476603" y="209141"/>
                </a:lnTo>
                <a:lnTo>
                  <a:pt x="512607" y="166754"/>
                </a:lnTo>
                <a:lnTo>
                  <a:pt x="482413" y="166754"/>
                </a:lnTo>
                <a:lnTo>
                  <a:pt x="448980" y="208379"/>
                </a:lnTo>
                <a:lnTo>
                  <a:pt x="448980" y="129988"/>
                </a:lnTo>
                <a:lnTo>
                  <a:pt x="424406" y="129988"/>
                </a:lnTo>
                <a:close/>
                <a:moveTo>
                  <a:pt x="623478" y="263338"/>
                </a:moveTo>
                <a:lnTo>
                  <a:pt x="648434" y="263338"/>
                </a:lnTo>
                <a:lnTo>
                  <a:pt x="648434" y="129988"/>
                </a:lnTo>
                <a:lnTo>
                  <a:pt x="623478" y="12998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US" noProof="0" dirty="0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3A18A666-963B-452E-AD8E-146C9F2ACCD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572000" y="0"/>
            <a:ext cx="4572000" cy="5145088"/>
          </a:xfrm>
          <a:solidFill>
            <a:schemeClr val="bg1"/>
          </a:solidFill>
        </p:spPr>
        <p:txBody>
          <a:bodyPr/>
          <a:lstStyle>
            <a:lvl1pPr marL="0" indent="0" rtl="0">
              <a:buNone/>
              <a:defRPr/>
            </a:lvl1pPr>
          </a:lstStyle>
          <a:p>
            <a:r>
              <a:rPr lang="en-US" dirty="0"/>
              <a:t>Insert image from file by clicking on the icon</a:t>
            </a:r>
          </a:p>
        </p:txBody>
      </p:sp>
    </p:spTree>
    <p:extLst>
      <p:ext uri="{BB962C8B-B14F-4D97-AF65-F5344CB8AC3E}">
        <p14:creationId xmlns:p14="http://schemas.microsoft.com/office/powerpoint/2010/main" val="777388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red,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 hidden="1">
            <a:extLst>
              <a:ext uri="{FF2B5EF4-FFF2-40B4-BE49-F238E27FC236}">
                <a16:creationId xmlns:a16="http://schemas.microsoft.com/office/drawing/2014/main" id="{2E814652-240D-4F3F-B8D8-CF0E1C51C87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02244109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6" name="Objekt 5" hidden="1">
                        <a:extLst>
                          <a:ext uri="{FF2B5EF4-FFF2-40B4-BE49-F238E27FC236}">
                            <a16:creationId xmlns:a16="http://schemas.microsoft.com/office/drawing/2014/main" id="{2E814652-240D-4F3F-B8D8-CF0E1C51C87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hteck 8">
            <a:extLst>
              <a:ext uri="{FF2B5EF4-FFF2-40B4-BE49-F238E27FC236}">
                <a16:creationId xmlns:a16="http://schemas.microsoft.com/office/drawing/2014/main" id="{4F31E03E-0B84-42DF-96D6-866220F9066A}"/>
              </a:ext>
            </a:extLst>
          </p:cNvPr>
          <p:cNvSpPr/>
          <p:nvPr userDrawn="1"/>
        </p:nvSpPr>
        <p:spPr bwMode="gray">
          <a:xfrm>
            <a:off x="0" y="0"/>
            <a:ext cx="9144000" cy="5145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87A679F-C7D2-4BA6-A63E-287E73B667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 vert="horz"/>
          <a:lstStyle>
            <a:lvl1pPr rtl="0"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Agenda, Segoe UI, 24pt</a:t>
            </a:r>
            <a:endParaRPr lang="en-US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DF1B3BC-E1C5-495F-B01F-658F5D13A24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>
            <a:lvl1pPr rtl="0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C9B6B11-6DED-47D3-B608-B7871E838D7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 bwMode="gray"/>
        <p:txBody>
          <a:bodyPr/>
          <a:lstStyle>
            <a:lvl1pPr rtl="0">
              <a:defRPr>
                <a:solidFill>
                  <a:schemeClr val="bg1"/>
                </a:solidFill>
              </a:defRPr>
            </a:lvl1pPr>
          </a:lstStyle>
          <a:p>
            <a:fld id="{54413C03-D129-4B04-B289-283874789DC0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1" name="Grafik 8">
            <a:extLst>
              <a:ext uri="{FF2B5EF4-FFF2-40B4-BE49-F238E27FC236}">
                <a16:creationId xmlns:a16="http://schemas.microsoft.com/office/drawing/2014/main" id="{84B4407D-2B3F-4077-A520-E90EBFC11948}"/>
              </a:ext>
            </a:extLst>
          </p:cNvPr>
          <p:cNvSpPr/>
          <p:nvPr userDrawn="1"/>
        </p:nvSpPr>
        <p:spPr bwMode="gray">
          <a:xfrm>
            <a:off x="8284370" y="4616326"/>
            <a:ext cx="614456" cy="342600"/>
          </a:xfrm>
          <a:custGeom>
            <a:avLst/>
            <a:gdLst>
              <a:gd name="connsiteX0" fmla="*/ 363160 w 726376"/>
              <a:gd name="connsiteY0" fmla="*/ -28 h 405003"/>
              <a:gd name="connsiteX1" fmla="*/ 726348 w 726376"/>
              <a:gd name="connsiteY1" fmla="*/ 202473 h 405003"/>
              <a:gd name="connsiteX2" fmla="*/ 363160 w 726376"/>
              <a:gd name="connsiteY2" fmla="*/ 404975 h 405003"/>
              <a:gd name="connsiteX3" fmla="*/ -28 w 726376"/>
              <a:gd name="connsiteY3" fmla="*/ 202473 h 405003"/>
              <a:gd name="connsiteX4" fmla="*/ 363160 w 726376"/>
              <a:gd name="connsiteY4" fmla="*/ -28 h 405003"/>
              <a:gd name="connsiteX5" fmla="*/ 363160 w 726376"/>
              <a:gd name="connsiteY5" fmla="*/ 18164 h 405003"/>
              <a:gd name="connsiteX6" fmla="*/ 18355 w 726376"/>
              <a:gd name="connsiteY6" fmla="*/ 202473 h 405003"/>
              <a:gd name="connsiteX7" fmla="*/ 363160 w 726376"/>
              <a:gd name="connsiteY7" fmla="*/ 386496 h 405003"/>
              <a:gd name="connsiteX8" fmla="*/ 708060 w 726376"/>
              <a:gd name="connsiteY8" fmla="*/ 202473 h 405003"/>
              <a:gd name="connsiteX9" fmla="*/ 363160 w 726376"/>
              <a:gd name="connsiteY9" fmla="*/ 18164 h 405003"/>
              <a:gd name="connsiteX10" fmla="*/ 299342 w 726376"/>
              <a:gd name="connsiteY10" fmla="*/ 221904 h 405003"/>
              <a:gd name="connsiteX11" fmla="*/ 227905 w 726376"/>
              <a:gd name="connsiteY11" fmla="*/ 221904 h 405003"/>
              <a:gd name="connsiteX12" fmla="*/ 249312 w 726376"/>
              <a:gd name="connsiteY12" fmla="*/ 247725 h 405003"/>
              <a:gd name="connsiteX13" fmla="*/ 253813 w 726376"/>
              <a:gd name="connsiteY13" fmla="*/ 247717 h 405003"/>
              <a:gd name="connsiteX14" fmla="*/ 274292 w 726376"/>
              <a:gd name="connsiteY14" fmla="*/ 235239 h 405003"/>
              <a:gd name="connsiteX15" fmla="*/ 297723 w 726376"/>
              <a:gd name="connsiteY15" fmla="*/ 235239 h 405003"/>
              <a:gd name="connsiteX16" fmla="*/ 252860 w 726376"/>
              <a:gd name="connsiteY16" fmla="*/ 266386 h 405003"/>
              <a:gd name="connsiteX17" fmla="*/ 203521 w 726376"/>
              <a:gd name="connsiteY17" fmla="*/ 215522 h 405003"/>
              <a:gd name="connsiteX18" fmla="*/ 249354 w 726376"/>
              <a:gd name="connsiteY18" fmla="*/ 164528 h 405003"/>
              <a:gd name="connsiteX19" fmla="*/ 252860 w 726376"/>
              <a:gd name="connsiteY19" fmla="*/ 164468 h 405003"/>
              <a:gd name="connsiteX20" fmla="*/ 299342 w 726376"/>
              <a:gd name="connsiteY20" fmla="*/ 221904 h 405003"/>
              <a:gd name="connsiteX21" fmla="*/ 251717 w 726376"/>
              <a:gd name="connsiteY21" fmla="*/ 182756 h 405003"/>
              <a:gd name="connsiteX22" fmla="*/ 228115 w 726376"/>
              <a:gd name="connsiteY22" fmla="*/ 204453 h 405003"/>
              <a:gd name="connsiteX23" fmla="*/ 228095 w 726376"/>
              <a:gd name="connsiteY23" fmla="*/ 205331 h 405003"/>
              <a:gd name="connsiteX24" fmla="*/ 274482 w 726376"/>
              <a:gd name="connsiteY24" fmla="*/ 205331 h 405003"/>
              <a:gd name="connsiteX25" fmla="*/ 251622 w 726376"/>
              <a:gd name="connsiteY25" fmla="*/ 182756 h 405003"/>
              <a:gd name="connsiteX26" fmla="*/ 608905 w 726376"/>
              <a:gd name="connsiteY26" fmla="*/ 221904 h 405003"/>
              <a:gd name="connsiteX27" fmla="*/ 537467 w 726376"/>
              <a:gd name="connsiteY27" fmla="*/ 221904 h 405003"/>
              <a:gd name="connsiteX28" fmla="*/ 558921 w 726376"/>
              <a:gd name="connsiteY28" fmla="*/ 247687 h 405003"/>
              <a:gd name="connsiteX29" fmla="*/ 562899 w 726376"/>
              <a:gd name="connsiteY29" fmla="*/ 247717 h 405003"/>
              <a:gd name="connsiteX30" fmla="*/ 583378 w 726376"/>
              <a:gd name="connsiteY30" fmla="*/ 235239 h 405003"/>
              <a:gd name="connsiteX31" fmla="*/ 606809 w 726376"/>
              <a:gd name="connsiteY31" fmla="*/ 235239 h 405003"/>
              <a:gd name="connsiteX32" fmla="*/ 562042 w 726376"/>
              <a:gd name="connsiteY32" fmla="*/ 266386 h 405003"/>
              <a:gd name="connsiteX33" fmla="*/ 512454 w 726376"/>
              <a:gd name="connsiteY33" fmla="*/ 220809 h 405003"/>
              <a:gd name="connsiteX34" fmla="*/ 512512 w 726376"/>
              <a:gd name="connsiteY34" fmla="*/ 215713 h 405003"/>
              <a:gd name="connsiteX35" fmla="*/ 558342 w 726376"/>
              <a:gd name="connsiteY35" fmla="*/ 164717 h 405003"/>
              <a:gd name="connsiteX36" fmla="*/ 561947 w 726376"/>
              <a:gd name="connsiteY36" fmla="*/ 164659 h 405003"/>
              <a:gd name="connsiteX37" fmla="*/ 608810 w 726376"/>
              <a:gd name="connsiteY37" fmla="*/ 221904 h 405003"/>
              <a:gd name="connsiteX38" fmla="*/ 561280 w 726376"/>
              <a:gd name="connsiteY38" fmla="*/ 182756 h 405003"/>
              <a:gd name="connsiteX39" fmla="*/ 537582 w 726376"/>
              <a:gd name="connsiteY39" fmla="*/ 204548 h 405003"/>
              <a:gd name="connsiteX40" fmla="*/ 537563 w 726376"/>
              <a:gd name="connsiteY40" fmla="*/ 205331 h 405003"/>
              <a:gd name="connsiteX41" fmla="*/ 584045 w 726376"/>
              <a:gd name="connsiteY41" fmla="*/ 205331 h 405003"/>
              <a:gd name="connsiteX42" fmla="*/ 561185 w 726376"/>
              <a:gd name="connsiteY42" fmla="*/ 182756 h 405003"/>
              <a:gd name="connsiteX43" fmla="*/ 77981 w 726376"/>
              <a:gd name="connsiteY43" fmla="*/ 263338 h 405003"/>
              <a:gd name="connsiteX44" fmla="*/ 104461 w 726376"/>
              <a:gd name="connsiteY44" fmla="*/ 263338 h 405003"/>
              <a:gd name="connsiteX45" fmla="*/ 104461 w 726376"/>
              <a:gd name="connsiteY45" fmla="*/ 206188 h 405003"/>
              <a:gd name="connsiteX46" fmla="*/ 161611 w 726376"/>
              <a:gd name="connsiteY46" fmla="*/ 206188 h 405003"/>
              <a:gd name="connsiteX47" fmla="*/ 161611 w 726376"/>
              <a:gd name="connsiteY47" fmla="*/ 263338 h 405003"/>
              <a:gd name="connsiteX48" fmla="*/ 188186 w 726376"/>
              <a:gd name="connsiteY48" fmla="*/ 263338 h 405003"/>
              <a:gd name="connsiteX49" fmla="*/ 188186 w 726376"/>
              <a:gd name="connsiteY49" fmla="*/ 129988 h 405003"/>
              <a:gd name="connsiteX50" fmla="*/ 161801 w 726376"/>
              <a:gd name="connsiteY50" fmla="*/ 129988 h 405003"/>
              <a:gd name="connsiteX51" fmla="*/ 161801 w 726376"/>
              <a:gd name="connsiteY51" fmla="*/ 184757 h 405003"/>
              <a:gd name="connsiteX52" fmla="*/ 104651 w 726376"/>
              <a:gd name="connsiteY52" fmla="*/ 184757 h 405003"/>
              <a:gd name="connsiteX53" fmla="*/ 104651 w 726376"/>
              <a:gd name="connsiteY53" fmla="*/ 129988 h 405003"/>
              <a:gd name="connsiteX54" fmla="*/ 77981 w 726376"/>
              <a:gd name="connsiteY54" fmla="*/ 129988 h 405003"/>
              <a:gd name="connsiteX55" fmla="*/ 314011 w 726376"/>
              <a:gd name="connsiteY55" fmla="*/ 263338 h 405003"/>
              <a:gd name="connsiteX56" fmla="*/ 338966 w 726376"/>
              <a:gd name="connsiteY56" fmla="*/ 263338 h 405003"/>
              <a:gd name="connsiteX57" fmla="*/ 338966 w 726376"/>
              <a:gd name="connsiteY57" fmla="*/ 211522 h 405003"/>
              <a:gd name="connsiteX58" fmla="*/ 360302 w 726376"/>
              <a:gd name="connsiteY58" fmla="*/ 183804 h 405003"/>
              <a:gd name="connsiteX59" fmla="*/ 378114 w 726376"/>
              <a:gd name="connsiteY59" fmla="*/ 207521 h 405003"/>
              <a:gd name="connsiteX60" fmla="*/ 378114 w 726376"/>
              <a:gd name="connsiteY60" fmla="*/ 263338 h 405003"/>
              <a:gd name="connsiteX61" fmla="*/ 403070 w 726376"/>
              <a:gd name="connsiteY61" fmla="*/ 263338 h 405003"/>
              <a:gd name="connsiteX62" fmla="*/ 403070 w 726376"/>
              <a:gd name="connsiteY62" fmla="*/ 204283 h 405003"/>
              <a:gd name="connsiteX63" fmla="*/ 367732 w 726376"/>
              <a:gd name="connsiteY63" fmla="*/ 164468 h 405003"/>
              <a:gd name="connsiteX64" fmla="*/ 338204 w 726376"/>
              <a:gd name="connsiteY64" fmla="*/ 180566 h 405003"/>
              <a:gd name="connsiteX65" fmla="*/ 337633 w 726376"/>
              <a:gd name="connsiteY65" fmla="*/ 180566 h 405003"/>
              <a:gd name="connsiteX66" fmla="*/ 337633 w 726376"/>
              <a:gd name="connsiteY66" fmla="*/ 167135 h 405003"/>
              <a:gd name="connsiteX67" fmla="*/ 314011 w 726376"/>
              <a:gd name="connsiteY67" fmla="*/ 167135 h 405003"/>
              <a:gd name="connsiteX68" fmla="*/ 424406 w 726376"/>
              <a:gd name="connsiteY68" fmla="*/ 263338 h 405003"/>
              <a:gd name="connsiteX69" fmla="*/ 449361 w 726376"/>
              <a:gd name="connsiteY69" fmla="*/ 263338 h 405003"/>
              <a:gd name="connsiteX70" fmla="*/ 449361 w 726376"/>
              <a:gd name="connsiteY70" fmla="*/ 211427 h 405003"/>
              <a:gd name="connsiteX71" fmla="*/ 486128 w 726376"/>
              <a:gd name="connsiteY71" fmla="*/ 263338 h 405003"/>
              <a:gd name="connsiteX72" fmla="*/ 517179 w 726376"/>
              <a:gd name="connsiteY72" fmla="*/ 263338 h 405003"/>
              <a:gd name="connsiteX73" fmla="*/ 476603 w 726376"/>
              <a:gd name="connsiteY73" fmla="*/ 209141 h 405003"/>
              <a:gd name="connsiteX74" fmla="*/ 512607 w 726376"/>
              <a:gd name="connsiteY74" fmla="*/ 166754 h 405003"/>
              <a:gd name="connsiteX75" fmla="*/ 482413 w 726376"/>
              <a:gd name="connsiteY75" fmla="*/ 166754 h 405003"/>
              <a:gd name="connsiteX76" fmla="*/ 448980 w 726376"/>
              <a:gd name="connsiteY76" fmla="*/ 208379 h 405003"/>
              <a:gd name="connsiteX77" fmla="*/ 448980 w 726376"/>
              <a:gd name="connsiteY77" fmla="*/ 129988 h 405003"/>
              <a:gd name="connsiteX78" fmla="*/ 424406 w 726376"/>
              <a:gd name="connsiteY78" fmla="*/ 129988 h 405003"/>
              <a:gd name="connsiteX79" fmla="*/ 623478 w 726376"/>
              <a:gd name="connsiteY79" fmla="*/ 263338 h 405003"/>
              <a:gd name="connsiteX80" fmla="*/ 648434 w 726376"/>
              <a:gd name="connsiteY80" fmla="*/ 263338 h 405003"/>
              <a:gd name="connsiteX81" fmla="*/ 648434 w 726376"/>
              <a:gd name="connsiteY81" fmla="*/ 129988 h 405003"/>
              <a:gd name="connsiteX82" fmla="*/ 623478 w 726376"/>
              <a:gd name="connsiteY82" fmla="*/ 129988 h 405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726376" h="405003">
                <a:moveTo>
                  <a:pt x="363160" y="-28"/>
                </a:moveTo>
                <a:cubicBezTo>
                  <a:pt x="563185" y="-28"/>
                  <a:pt x="726348" y="90650"/>
                  <a:pt x="726348" y="202473"/>
                </a:cubicBezTo>
                <a:cubicBezTo>
                  <a:pt x="726348" y="314297"/>
                  <a:pt x="563661" y="404975"/>
                  <a:pt x="363160" y="404975"/>
                </a:cubicBezTo>
                <a:cubicBezTo>
                  <a:pt x="162659" y="404975"/>
                  <a:pt x="-28" y="314201"/>
                  <a:pt x="-28" y="202473"/>
                </a:cubicBezTo>
                <a:cubicBezTo>
                  <a:pt x="-28" y="90745"/>
                  <a:pt x="162659" y="-28"/>
                  <a:pt x="363160" y="-28"/>
                </a:cubicBezTo>
                <a:close/>
                <a:moveTo>
                  <a:pt x="363160" y="18164"/>
                </a:moveTo>
                <a:cubicBezTo>
                  <a:pt x="172660" y="18164"/>
                  <a:pt x="18355" y="100841"/>
                  <a:pt x="18355" y="202473"/>
                </a:cubicBezTo>
                <a:cubicBezTo>
                  <a:pt x="18355" y="304105"/>
                  <a:pt x="172850" y="386496"/>
                  <a:pt x="363160" y="386496"/>
                </a:cubicBezTo>
                <a:cubicBezTo>
                  <a:pt x="553469" y="386496"/>
                  <a:pt x="708060" y="304010"/>
                  <a:pt x="708060" y="202473"/>
                </a:cubicBezTo>
                <a:cubicBezTo>
                  <a:pt x="708060" y="100937"/>
                  <a:pt x="553469" y="18164"/>
                  <a:pt x="363160" y="18164"/>
                </a:cubicBezTo>
                <a:close/>
                <a:moveTo>
                  <a:pt x="299342" y="221904"/>
                </a:moveTo>
                <a:lnTo>
                  <a:pt x="227905" y="221904"/>
                </a:lnTo>
                <a:cubicBezTo>
                  <a:pt x="226687" y="234946"/>
                  <a:pt x="236271" y="246506"/>
                  <a:pt x="249312" y="247725"/>
                </a:cubicBezTo>
                <a:cubicBezTo>
                  <a:pt x="250810" y="247865"/>
                  <a:pt x="252317" y="247863"/>
                  <a:pt x="253813" y="247717"/>
                </a:cubicBezTo>
                <a:cubicBezTo>
                  <a:pt x="262601" y="248347"/>
                  <a:pt x="270823" y="243338"/>
                  <a:pt x="274292" y="235239"/>
                </a:cubicBezTo>
                <a:lnTo>
                  <a:pt x="297723" y="235239"/>
                </a:lnTo>
                <a:cubicBezTo>
                  <a:pt x="292208" y="255062"/>
                  <a:pt x="273360" y="268147"/>
                  <a:pt x="252860" y="266386"/>
                </a:cubicBezTo>
                <a:cubicBezTo>
                  <a:pt x="222380" y="266386"/>
                  <a:pt x="203521" y="245431"/>
                  <a:pt x="203521" y="215522"/>
                </a:cubicBezTo>
                <a:cubicBezTo>
                  <a:pt x="202096" y="188785"/>
                  <a:pt x="222616" y="165953"/>
                  <a:pt x="249354" y="164528"/>
                </a:cubicBezTo>
                <a:cubicBezTo>
                  <a:pt x="250522" y="164467"/>
                  <a:pt x="251691" y="164446"/>
                  <a:pt x="252860" y="164468"/>
                </a:cubicBezTo>
                <a:cubicBezTo>
                  <a:pt x="285341" y="164468"/>
                  <a:pt x="301438" y="192186"/>
                  <a:pt x="299342" y="221904"/>
                </a:cubicBezTo>
                <a:close/>
                <a:moveTo>
                  <a:pt x="251717" y="182756"/>
                </a:moveTo>
                <a:cubicBezTo>
                  <a:pt x="239208" y="182231"/>
                  <a:pt x="228641" y="191944"/>
                  <a:pt x="228115" y="204453"/>
                </a:cubicBezTo>
                <a:cubicBezTo>
                  <a:pt x="228103" y="204746"/>
                  <a:pt x="228096" y="205038"/>
                  <a:pt x="228095" y="205331"/>
                </a:cubicBezTo>
                <a:lnTo>
                  <a:pt x="274482" y="205331"/>
                </a:lnTo>
                <a:cubicBezTo>
                  <a:pt x="272863" y="191805"/>
                  <a:pt x="266957" y="182756"/>
                  <a:pt x="251622" y="182756"/>
                </a:cubicBezTo>
                <a:close/>
                <a:moveTo>
                  <a:pt x="608905" y="221904"/>
                </a:moveTo>
                <a:lnTo>
                  <a:pt x="537467" y="221904"/>
                </a:lnTo>
                <a:cubicBezTo>
                  <a:pt x="536272" y="234949"/>
                  <a:pt x="545877" y="246492"/>
                  <a:pt x="558921" y="247687"/>
                </a:cubicBezTo>
                <a:cubicBezTo>
                  <a:pt x="560244" y="247808"/>
                  <a:pt x="561574" y="247819"/>
                  <a:pt x="562899" y="247717"/>
                </a:cubicBezTo>
                <a:cubicBezTo>
                  <a:pt x="571687" y="248347"/>
                  <a:pt x="579909" y="243338"/>
                  <a:pt x="583378" y="235239"/>
                </a:cubicBezTo>
                <a:lnTo>
                  <a:pt x="606809" y="235239"/>
                </a:lnTo>
                <a:cubicBezTo>
                  <a:pt x="601334" y="255046"/>
                  <a:pt x="582518" y="268138"/>
                  <a:pt x="562042" y="266386"/>
                </a:cubicBezTo>
                <a:cubicBezTo>
                  <a:pt x="535762" y="267494"/>
                  <a:pt x="513562" y="247087"/>
                  <a:pt x="512454" y="220809"/>
                </a:cubicBezTo>
                <a:cubicBezTo>
                  <a:pt x="512382" y="219110"/>
                  <a:pt x="512401" y="217409"/>
                  <a:pt x="512512" y="215713"/>
                </a:cubicBezTo>
                <a:cubicBezTo>
                  <a:pt x="511086" y="188975"/>
                  <a:pt x="531605" y="166143"/>
                  <a:pt x="558342" y="164717"/>
                </a:cubicBezTo>
                <a:cubicBezTo>
                  <a:pt x="559543" y="164653"/>
                  <a:pt x="560746" y="164633"/>
                  <a:pt x="561947" y="164659"/>
                </a:cubicBezTo>
                <a:cubicBezTo>
                  <a:pt x="594808" y="164468"/>
                  <a:pt x="610715" y="192186"/>
                  <a:pt x="608810" y="221904"/>
                </a:cubicBezTo>
                <a:close/>
                <a:moveTo>
                  <a:pt x="561280" y="182756"/>
                </a:moveTo>
                <a:cubicBezTo>
                  <a:pt x="548718" y="182230"/>
                  <a:pt x="538108" y="191986"/>
                  <a:pt x="537582" y="204548"/>
                </a:cubicBezTo>
                <a:cubicBezTo>
                  <a:pt x="537571" y="204809"/>
                  <a:pt x="537565" y="205070"/>
                  <a:pt x="537563" y="205331"/>
                </a:cubicBezTo>
                <a:lnTo>
                  <a:pt x="584045" y="205331"/>
                </a:lnTo>
                <a:cubicBezTo>
                  <a:pt x="582140" y="191805"/>
                  <a:pt x="576425" y="182756"/>
                  <a:pt x="561185" y="182756"/>
                </a:cubicBezTo>
                <a:close/>
                <a:moveTo>
                  <a:pt x="77981" y="263338"/>
                </a:moveTo>
                <a:lnTo>
                  <a:pt x="104461" y="263338"/>
                </a:lnTo>
                <a:lnTo>
                  <a:pt x="104461" y="206188"/>
                </a:lnTo>
                <a:lnTo>
                  <a:pt x="161611" y="206188"/>
                </a:lnTo>
                <a:lnTo>
                  <a:pt x="161611" y="263338"/>
                </a:lnTo>
                <a:lnTo>
                  <a:pt x="188186" y="263338"/>
                </a:lnTo>
                <a:lnTo>
                  <a:pt x="188186" y="129988"/>
                </a:lnTo>
                <a:lnTo>
                  <a:pt x="161801" y="129988"/>
                </a:lnTo>
                <a:lnTo>
                  <a:pt x="161801" y="184757"/>
                </a:lnTo>
                <a:lnTo>
                  <a:pt x="104651" y="184757"/>
                </a:lnTo>
                <a:lnTo>
                  <a:pt x="104651" y="129988"/>
                </a:lnTo>
                <a:lnTo>
                  <a:pt x="77981" y="129988"/>
                </a:lnTo>
                <a:close/>
                <a:moveTo>
                  <a:pt x="314011" y="263338"/>
                </a:moveTo>
                <a:lnTo>
                  <a:pt x="338966" y="263338"/>
                </a:lnTo>
                <a:lnTo>
                  <a:pt x="338966" y="211522"/>
                </a:lnTo>
                <a:cubicBezTo>
                  <a:pt x="338966" y="191805"/>
                  <a:pt x="345824" y="183804"/>
                  <a:pt x="360302" y="183804"/>
                </a:cubicBezTo>
                <a:cubicBezTo>
                  <a:pt x="372590" y="183804"/>
                  <a:pt x="378114" y="191710"/>
                  <a:pt x="378114" y="207521"/>
                </a:cubicBezTo>
                <a:lnTo>
                  <a:pt x="378114" y="263338"/>
                </a:lnTo>
                <a:lnTo>
                  <a:pt x="403070" y="263338"/>
                </a:lnTo>
                <a:lnTo>
                  <a:pt x="403070" y="204283"/>
                </a:lnTo>
                <a:cubicBezTo>
                  <a:pt x="403070" y="180375"/>
                  <a:pt x="396021" y="164468"/>
                  <a:pt x="367732" y="164468"/>
                </a:cubicBezTo>
                <a:cubicBezTo>
                  <a:pt x="355758" y="164326"/>
                  <a:pt x="344573" y="170424"/>
                  <a:pt x="338204" y="180566"/>
                </a:cubicBezTo>
                <a:lnTo>
                  <a:pt x="337633" y="180566"/>
                </a:lnTo>
                <a:lnTo>
                  <a:pt x="337633" y="167135"/>
                </a:lnTo>
                <a:lnTo>
                  <a:pt x="314011" y="167135"/>
                </a:lnTo>
                <a:close/>
                <a:moveTo>
                  <a:pt x="424406" y="263338"/>
                </a:moveTo>
                <a:lnTo>
                  <a:pt x="449361" y="263338"/>
                </a:lnTo>
                <a:lnTo>
                  <a:pt x="449361" y="211427"/>
                </a:lnTo>
                <a:lnTo>
                  <a:pt x="486128" y="263338"/>
                </a:lnTo>
                <a:lnTo>
                  <a:pt x="517179" y="263338"/>
                </a:lnTo>
                <a:lnTo>
                  <a:pt x="476603" y="209141"/>
                </a:lnTo>
                <a:lnTo>
                  <a:pt x="512607" y="166754"/>
                </a:lnTo>
                <a:lnTo>
                  <a:pt x="482413" y="166754"/>
                </a:lnTo>
                <a:lnTo>
                  <a:pt x="448980" y="208379"/>
                </a:lnTo>
                <a:lnTo>
                  <a:pt x="448980" y="129988"/>
                </a:lnTo>
                <a:lnTo>
                  <a:pt x="424406" y="129988"/>
                </a:lnTo>
                <a:close/>
                <a:moveTo>
                  <a:pt x="623478" y="263338"/>
                </a:moveTo>
                <a:lnTo>
                  <a:pt x="648434" y="263338"/>
                </a:lnTo>
                <a:lnTo>
                  <a:pt x="648434" y="129988"/>
                </a:lnTo>
                <a:lnTo>
                  <a:pt x="623478" y="12998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US" noProof="0" dirty="0"/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193D90E7-A664-4226-8164-AD537C10FD2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00037" y="1492250"/>
            <a:ext cx="7091363" cy="251094"/>
          </a:xfrm>
        </p:spPr>
        <p:txBody>
          <a:bodyPr>
            <a:noAutofit/>
          </a:bodyPr>
          <a:lstStyle>
            <a:lvl1pPr marL="0" indent="0" rtl="0">
              <a:lnSpc>
                <a:spcPct val="100000"/>
              </a:lnSpc>
              <a:buNone/>
              <a:defRPr sz="1600" b="1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Category 1</a:t>
            </a:r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E27D352A-1990-4E23-B2FC-3A6ECBA037F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00037" y="1904999"/>
            <a:ext cx="7091363" cy="2466975"/>
          </a:xfrm>
        </p:spPr>
        <p:txBody>
          <a:bodyPr>
            <a:noAutofit/>
          </a:bodyPr>
          <a:lstStyle>
            <a:lvl1pPr marL="0" indent="0" rtl="0">
              <a:spcAft>
                <a:spcPts val="900"/>
              </a:spcAft>
              <a:buNone/>
              <a:tabLst>
                <a:tab pos="723900" algn="l"/>
              </a:tabLst>
              <a:defRPr sz="1600">
                <a:solidFill>
                  <a:schemeClr val="bg1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SzPct val="100000"/>
              <a:buFont typeface="GT Flexa Rg" pitchFamily="2" charset="0"/>
              <a:buNone/>
              <a:tabLst>
                <a:tab pos="723900" algn="l"/>
              </a:tabLst>
              <a:defRPr/>
            </a:pPr>
            <a:r>
              <a:rPr lang="en-US" dirty="0"/>
              <a:t>00	Topic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4520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red,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 hidden="1">
            <a:extLst>
              <a:ext uri="{FF2B5EF4-FFF2-40B4-BE49-F238E27FC236}">
                <a16:creationId xmlns:a16="http://schemas.microsoft.com/office/drawing/2014/main" id="{2E814652-240D-4F3F-B8D8-CF0E1C51C87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75755805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6" name="Objekt 5" hidden="1">
                        <a:extLst>
                          <a:ext uri="{FF2B5EF4-FFF2-40B4-BE49-F238E27FC236}">
                            <a16:creationId xmlns:a16="http://schemas.microsoft.com/office/drawing/2014/main" id="{2E814652-240D-4F3F-B8D8-CF0E1C51C87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hteck 8">
            <a:extLst>
              <a:ext uri="{FF2B5EF4-FFF2-40B4-BE49-F238E27FC236}">
                <a16:creationId xmlns:a16="http://schemas.microsoft.com/office/drawing/2014/main" id="{4F31E03E-0B84-42DF-96D6-866220F9066A}"/>
              </a:ext>
            </a:extLst>
          </p:cNvPr>
          <p:cNvSpPr/>
          <p:nvPr userDrawn="1"/>
        </p:nvSpPr>
        <p:spPr bwMode="gray">
          <a:xfrm>
            <a:off x="0" y="0"/>
            <a:ext cx="9144000" cy="5145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87A679F-C7D2-4BA6-A63E-287E73B667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302420" y="303212"/>
            <a:ext cx="5641180" cy="615553"/>
          </a:xfrm>
        </p:spPr>
        <p:txBody>
          <a:bodyPr vert="horz"/>
          <a:lstStyle>
            <a:lvl1pPr rtl="0"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Agenda, Segoe UI, 24pt</a:t>
            </a:r>
            <a:endParaRPr lang="en-US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DF1B3BC-E1C5-495F-B01F-658F5D13A24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>
            <a:lvl1pPr rtl="0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C9B6B11-6DED-47D3-B608-B7871E838D7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 bwMode="gray"/>
        <p:txBody>
          <a:bodyPr/>
          <a:lstStyle>
            <a:lvl1pPr rtl="0">
              <a:defRPr>
                <a:solidFill>
                  <a:schemeClr val="bg1"/>
                </a:solidFill>
              </a:defRPr>
            </a:lvl1pPr>
          </a:lstStyle>
          <a:p>
            <a:fld id="{54413C03-D129-4B04-B289-283874789DC0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1" name="Grafik 8">
            <a:extLst>
              <a:ext uri="{FF2B5EF4-FFF2-40B4-BE49-F238E27FC236}">
                <a16:creationId xmlns:a16="http://schemas.microsoft.com/office/drawing/2014/main" id="{84B4407D-2B3F-4077-A520-E90EBFC11948}"/>
              </a:ext>
            </a:extLst>
          </p:cNvPr>
          <p:cNvSpPr/>
          <p:nvPr userDrawn="1"/>
        </p:nvSpPr>
        <p:spPr bwMode="gray">
          <a:xfrm>
            <a:off x="8284370" y="4616326"/>
            <a:ext cx="614456" cy="342600"/>
          </a:xfrm>
          <a:custGeom>
            <a:avLst/>
            <a:gdLst>
              <a:gd name="connsiteX0" fmla="*/ 363160 w 726376"/>
              <a:gd name="connsiteY0" fmla="*/ -28 h 405003"/>
              <a:gd name="connsiteX1" fmla="*/ 726348 w 726376"/>
              <a:gd name="connsiteY1" fmla="*/ 202473 h 405003"/>
              <a:gd name="connsiteX2" fmla="*/ 363160 w 726376"/>
              <a:gd name="connsiteY2" fmla="*/ 404975 h 405003"/>
              <a:gd name="connsiteX3" fmla="*/ -28 w 726376"/>
              <a:gd name="connsiteY3" fmla="*/ 202473 h 405003"/>
              <a:gd name="connsiteX4" fmla="*/ 363160 w 726376"/>
              <a:gd name="connsiteY4" fmla="*/ -28 h 405003"/>
              <a:gd name="connsiteX5" fmla="*/ 363160 w 726376"/>
              <a:gd name="connsiteY5" fmla="*/ 18164 h 405003"/>
              <a:gd name="connsiteX6" fmla="*/ 18355 w 726376"/>
              <a:gd name="connsiteY6" fmla="*/ 202473 h 405003"/>
              <a:gd name="connsiteX7" fmla="*/ 363160 w 726376"/>
              <a:gd name="connsiteY7" fmla="*/ 386496 h 405003"/>
              <a:gd name="connsiteX8" fmla="*/ 708060 w 726376"/>
              <a:gd name="connsiteY8" fmla="*/ 202473 h 405003"/>
              <a:gd name="connsiteX9" fmla="*/ 363160 w 726376"/>
              <a:gd name="connsiteY9" fmla="*/ 18164 h 405003"/>
              <a:gd name="connsiteX10" fmla="*/ 299342 w 726376"/>
              <a:gd name="connsiteY10" fmla="*/ 221904 h 405003"/>
              <a:gd name="connsiteX11" fmla="*/ 227905 w 726376"/>
              <a:gd name="connsiteY11" fmla="*/ 221904 h 405003"/>
              <a:gd name="connsiteX12" fmla="*/ 249312 w 726376"/>
              <a:gd name="connsiteY12" fmla="*/ 247725 h 405003"/>
              <a:gd name="connsiteX13" fmla="*/ 253813 w 726376"/>
              <a:gd name="connsiteY13" fmla="*/ 247717 h 405003"/>
              <a:gd name="connsiteX14" fmla="*/ 274292 w 726376"/>
              <a:gd name="connsiteY14" fmla="*/ 235239 h 405003"/>
              <a:gd name="connsiteX15" fmla="*/ 297723 w 726376"/>
              <a:gd name="connsiteY15" fmla="*/ 235239 h 405003"/>
              <a:gd name="connsiteX16" fmla="*/ 252860 w 726376"/>
              <a:gd name="connsiteY16" fmla="*/ 266386 h 405003"/>
              <a:gd name="connsiteX17" fmla="*/ 203521 w 726376"/>
              <a:gd name="connsiteY17" fmla="*/ 215522 h 405003"/>
              <a:gd name="connsiteX18" fmla="*/ 249354 w 726376"/>
              <a:gd name="connsiteY18" fmla="*/ 164528 h 405003"/>
              <a:gd name="connsiteX19" fmla="*/ 252860 w 726376"/>
              <a:gd name="connsiteY19" fmla="*/ 164468 h 405003"/>
              <a:gd name="connsiteX20" fmla="*/ 299342 w 726376"/>
              <a:gd name="connsiteY20" fmla="*/ 221904 h 405003"/>
              <a:gd name="connsiteX21" fmla="*/ 251717 w 726376"/>
              <a:gd name="connsiteY21" fmla="*/ 182756 h 405003"/>
              <a:gd name="connsiteX22" fmla="*/ 228115 w 726376"/>
              <a:gd name="connsiteY22" fmla="*/ 204453 h 405003"/>
              <a:gd name="connsiteX23" fmla="*/ 228095 w 726376"/>
              <a:gd name="connsiteY23" fmla="*/ 205331 h 405003"/>
              <a:gd name="connsiteX24" fmla="*/ 274482 w 726376"/>
              <a:gd name="connsiteY24" fmla="*/ 205331 h 405003"/>
              <a:gd name="connsiteX25" fmla="*/ 251622 w 726376"/>
              <a:gd name="connsiteY25" fmla="*/ 182756 h 405003"/>
              <a:gd name="connsiteX26" fmla="*/ 608905 w 726376"/>
              <a:gd name="connsiteY26" fmla="*/ 221904 h 405003"/>
              <a:gd name="connsiteX27" fmla="*/ 537467 w 726376"/>
              <a:gd name="connsiteY27" fmla="*/ 221904 h 405003"/>
              <a:gd name="connsiteX28" fmla="*/ 558921 w 726376"/>
              <a:gd name="connsiteY28" fmla="*/ 247687 h 405003"/>
              <a:gd name="connsiteX29" fmla="*/ 562899 w 726376"/>
              <a:gd name="connsiteY29" fmla="*/ 247717 h 405003"/>
              <a:gd name="connsiteX30" fmla="*/ 583378 w 726376"/>
              <a:gd name="connsiteY30" fmla="*/ 235239 h 405003"/>
              <a:gd name="connsiteX31" fmla="*/ 606809 w 726376"/>
              <a:gd name="connsiteY31" fmla="*/ 235239 h 405003"/>
              <a:gd name="connsiteX32" fmla="*/ 562042 w 726376"/>
              <a:gd name="connsiteY32" fmla="*/ 266386 h 405003"/>
              <a:gd name="connsiteX33" fmla="*/ 512454 w 726376"/>
              <a:gd name="connsiteY33" fmla="*/ 220809 h 405003"/>
              <a:gd name="connsiteX34" fmla="*/ 512512 w 726376"/>
              <a:gd name="connsiteY34" fmla="*/ 215713 h 405003"/>
              <a:gd name="connsiteX35" fmla="*/ 558342 w 726376"/>
              <a:gd name="connsiteY35" fmla="*/ 164717 h 405003"/>
              <a:gd name="connsiteX36" fmla="*/ 561947 w 726376"/>
              <a:gd name="connsiteY36" fmla="*/ 164659 h 405003"/>
              <a:gd name="connsiteX37" fmla="*/ 608810 w 726376"/>
              <a:gd name="connsiteY37" fmla="*/ 221904 h 405003"/>
              <a:gd name="connsiteX38" fmla="*/ 561280 w 726376"/>
              <a:gd name="connsiteY38" fmla="*/ 182756 h 405003"/>
              <a:gd name="connsiteX39" fmla="*/ 537582 w 726376"/>
              <a:gd name="connsiteY39" fmla="*/ 204548 h 405003"/>
              <a:gd name="connsiteX40" fmla="*/ 537563 w 726376"/>
              <a:gd name="connsiteY40" fmla="*/ 205331 h 405003"/>
              <a:gd name="connsiteX41" fmla="*/ 584045 w 726376"/>
              <a:gd name="connsiteY41" fmla="*/ 205331 h 405003"/>
              <a:gd name="connsiteX42" fmla="*/ 561185 w 726376"/>
              <a:gd name="connsiteY42" fmla="*/ 182756 h 405003"/>
              <a:gd name="connsiteX43" fmla="*/ 77981 w 726376"/>
              <a:gd name="connsiteY43" fmla="*/ 263338 h 405003"/>
              <a:gd name="connsiteX44" fmla="*/ 104461 w 726376"/>
              <a:gd name="connsiteY44" fmla="*/ 263338 h 405003"/>
              <a:gd name="connsiteX45" fmla="*/ 104461 w 726376"/>
              <a:gd name="connsiteY45" fmla="*/ 206188 h 405003"/>
              <a:gd name="connsiteX46" fmla="*/ 161611 w 726376"/>
              <a:gd name="connsiteY46" fmla="*/ 206188 h 405003"/>
              <a:gd name="connsiteX47" fmla="*/ 161611 w 726376"/>
              <a:gd name="connsiteY47" fmla="*/ 263338 h 405003"/>
              <a:gd name="connsiteX48" fmla="*/ 188186 w 726376"/>
              <a:gd name="connsiteY48" fmla="*/ 263338 h 405003"/>
              <a:gd name="connsiteX49" fmla="*/ 188186 w 726376"/>
              <a:gd name="connsiteY49" fmla="*/ 129988 h 405003"/>
              <a:gd name="connsiteX50" fmla="*/ 161801 w 726376"/>
              <a:gd name="connsiteY50" fmla="*/ 129988 h 405003"/>
              <a:gd name="connsiteX51" fmla="*/ 161801 w 726376"/>
              <a:gd name="connsiteY51" fmla="*/ 184757 h 405003"/>
              <a:gd name="connsiteX52" fmla="*/ 104651 w 726376"/>
              <a:gd name="connsiteY52" fmla="*/ 184757 h 405003"/>
              <a:gd name="connsiteX53" fmla="*/ 104651 w 726376"/>
              <a:gd name="connsiteY53" fmla="*/ 129988 h 405003"/>
              <a:gd name="connsiteX54" fmla="*/ 77981 w 726376"/>
              <a:gd name="connsiteY54" fmla="*/ 129988 h 405003"/>
              <a:gd name="connsiteX55" fmla="*/ 314011 w 726376"/>
              <a:gd name="connsiteY55" fmla="*/ 263338 h 405003"/>
              <a:gd name="connsiteX56" fmla="*/ 338966 w 726376"/>
              <a:gd name="connsiteY56" fmla="*/ 263338 h 405003"/>
              <a:gd name="connsiteX57" fmla="*/ 338966 w 726376"/>
              <a:gd name="connsiteY57" fmla="*/ 211522 h 405003"/>
              <a:gd name="connsiteX58" fmla="*/ 360302 w 726376"/>
              <a:gd name="connsiteY58" fmla="*/ 183804 h 405003"/>
              <a:gd name="connsiteX59" fmla="*/ 378114 w 726376"/>
              <a:gd name="connsiteY59" fmla="*/ 207521 h 405003"/>
              <a:gd name="connsiteX60" fmla="*/ 378114 w 726376"/>
              <a:gd name="connsiteY60" fmla="*/ 263338 h 405003"/>
              <a:gd name="connsiteX61" fmla="*/ 403070 w 726376"/>
              <a:gd name="connsiteY61" fmla="*/ 263338 h 405003"/>
              <a:gd name="connsiteX62" fmla="*/ 403070 w 726376"/>
              <a:gd name="connsiteY62" fmla="*/ 204283 h 405003"/>
              <a:gd name="connsiteX63" fmla="*/ 367732 w 726376"/>
              <a:gd name="connsiteY63" fmla="*/ 164468 h 405003"/>
              <a:gd name="connsiteX64" fmla="*/ 338204 w 726376"/>
              <a:gd name="connsiteY64" fmla="*/ 180566 h 405003"/>
              <a:gd name="connsiteX65" fmla="*/ 337633 w 726376"/>
              <a:gd name="connsiteY65" fmla="*/ 180566 h 405003"/>
              <a:gd name="connsiteX66" fmla="*/ 337633 w 726376"/>
              <a:gd name="connsiteY66" fmla="*/ 167135 h 405003"/>
              <a:gd name="connsiteX67" fmla="*/ 314011 w 726376"/>
              <a:gd name="connsiteY67" fmla="*/ 167135 h 405003"/>
              <a:gd name="connsiteX68" fmla="*/ 424406 w 726376"/>
              <a:gd name="connsiteY68" fmla="*/ 263338 h 405003"/>
              <a:gd name="connsiteX69" fmla="*/ 449361 w 726376"/>
              <a:gd name="connsiteY69" fmla="*/ 263338 h 405003"/>
              <a:gd name="connsiteX70" fmla="*/ 449361 w 726376"/>
              <a:gd name="connsiteY70" fmla="*/ 211427 h 405003"/>
              <a:gd name="connsiteX71" fmla="*/ 486128 w 726376"/>
              <a:gd name="connsiteY71" fmla="*/ 263338 h 405003"/>
              <a:gd name="connsiteX72" fmla="*/ 517179 w 726376"/>
              <a:gd name="connsiteY72" fmla="*/ 263338 h 405003"/>
              <a:gd name="connsiteX73" fmla="*/ 476603 w 726376"/>
              <a:gd name="connsiteY73" fmla="*/ 209141 h 405003"/>
              <a:gd name="connsiteX74" fmla="*/ 512607 w 726376"/>
              <a:gd name="connsiteY74" fmla="*/ 166754 h 405003"/>
              <a:gd name="connsiteX75" fmla="*/ 482413 w 726376"/>
              <a:gd name="connsiteY75" fmla="*/ 166754 h 405003"/>
              <a:gd name="connsiteX76" fmla="*/ 448980 w 726376"/>
              <a:gd name="connsiteY76" fmla="*/ 208379 h 405003"/>
              <a:gd name="connsiteX77" fmla="*/ 448980 w 726376"/>
              <a:gd name="connsiteY77" fmla="*/ 129988 h 405003"/>
              <a:gd name="connsiteX78" fmla="*/ 424406 w 726376"/>
              <a:gd name="connsiteY78" fmla="*/ 129988 h 405003"/>
              <a:gd name="connsiteX79" fmla="*/ 623478 w 726376"/>
              <a:gd name="connsiteY79" fmla="*/ 263338 h 405003"/>
              <a:gd name="connsiteX80" fmla="*/ 648434 w 726376"/>
              <a:gd name="connsiteY80" fmla="*/ 263338 h 405003"/>
              <a:gd name="connsiteX81" fmla="*/ 648434 w 726376"/>
              <a:gd name="connsiteY81" fmla="*/ 129988 h 405003"/>
              <a:gd name="connsiteX82" fmla="*/ 623478 w 726376"/>
              <a:gd name="connsiteY82" fmla="*/ 129988 h 405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726376" h="405003">
                <a:moveTo>
                  <a:pt x="363160" y="-28"/>
                </a:moveTo>
                <a:cubicBezTo>
                  <a:pt x="563185" y="-28"/>
                  <a:pt x="726348" y="90650"/>
                  <a:pt x="726348" y="202473"/>
                </a:cubicBezTo>
                <a:cubicBezTo>
                  <a:pt x="726348" y="314297"/>
                  <a:pt x="563661" y="404975"/>
                  <a:pt x="363160" y="404975"/>
                </a:cubicBezTo>
                <a:cubicBezTo>
                  <a:pt x="162659" y="404975"/>
                  <a:pt x="-28" y="314201"/>
                  <a:pt x="-28" y="202473"/>
                </a:cubicBezTo>
                <a:cubicBezTo>
                  <a:pt x="-28" y="90745"/>
                  <a:pt x="162659" y="-28"/>
                  <a:pt x="363160" y="-28"/>
                </a:cubicBezTo>
                <a:close/>
                <a:moveTo>
                  <a:pt x="363160" y="18164"/>
                </a:moveTo>
                <a:cubicBezTo>
                  <a:pt x="172660" y="18164"/>
                  <a:pt x="18355" y="100841"/>
                  <a:pt x="18355" y="202473"/>
                </a:cubicBezTo>
                <a:cubicBezTo>
                  <a:pt x="18355" y="304105"/>
                  <a:pt x="172850" y="386496"/>
                  <a:pt x="363160" y="386496"/>
                </a:cubicBezTo>
                <a:cubicBezTo>
                  <a:pt x="553469" y="386496"/>
                  <a:pt x="708060" y="304010"/>
                  <a:pt x="708060" y="202473"/>
                </a:cubicBezTo>
                <a:cubicBezTo>
                  <a:pt x="708060" y="100937"/>
                  <a:pt x="553469" y="18164"/>
                  <a:pt x="363160" y="18164"/>
                </a:cubicBezTo>
                <a:close/>
                <a:moveTo>
                  <a:pt x="299342" y="221904"/>
                </a:moveTo>
                <a:lnTo>
                  <a:pt x="227905" y="221904"/>
                </a:lnTo>
                <a:cubicBezTo>
                  <a:pt x="226687" y="234946"/>
                  <a:pt x="236271" y="246506"/>
                  <a:pt x="249312" y="247725"/>
                </a:cubicBezTo>
                <a:cubicBezTo>
                  <a:pt x="250810" y="247865"/>
                  <a:pt x="252317" y="247863"/>
                  <a:pt x="253813" y="247717"/>
                </a:cubicBezTo>
                <a:cubicBezTo>
                  <a:pt x="262601" y="248347"/>
                  <a:pt x="270823" y="243338"/>
                  <a:pt x="274292" y="235239"/>
                </a:cubicBezTo>
                <a:lnTo>
                  <a:pt x="297723" y="235239"/>
                </a:lnTo>
                <a:cubicBezTo>
                  <a:pt x="292208" y="255062"/>
                  <a:pt x="273360" y="268147"/>
                  <a:pt x="252860" y="266386"/>
                </a:cubicBezTo>
                <a:cubicBezTo>
                  <a:pt x="222380" y="266386"/>
                  <a:pt x="203521" y="245431"/>
                  <a:pt x="203521" y="215522"/>
                </a:cubicBezTo>
                <a:cubicBezTo>
                  <a:pt x="202096" y="188785"/>
                  <a:pt x="222616" y="165953"/>
                  <a:pt x="249354" y="164528"/>
                </a:cubicBezTo>
                <a:cubicBezTo>
                  <a:pt x="250522" y="164467"/>
                  <a:pt x="251691" y="164446"/>
                  <a:pt x="252860" y="164468"/>
                </a:cubicBezTo>
                <a:cubicBezTo>
                  <a:pt x="285341" y="164468"/>
                  <a:pt x="301438" y="192186"/>
                  <a:pt x="299342" y="221904"/>
                </a:cubicBezTo>
                <a:close/>
                <a:moveTo>
                  <a:pt x="251717" y="182756"/>
                </a:moveTo>
                <a:cubicBezTo>
                  <a:pt x="239208" y="182231"/>
                  <a:pt x="228641" y="191944"/>
                  <a:pt x="228115" y="204453"/>
                </a:cubicBezTo>
                <a:cubicBezTo>
                  <a:pt x="228103" y="204746"/>
                  <a:pt x="228096" y="205038"/>
                  <a:pt x="228095" y="205331"/>
                </a:cubicBezTo>
                <a:lnTo>
                  <a:pt x="274482" y="205331"/>
                </a:lnTo>
                <a:cubicBezTo>
                  <a:pt x="272863" y="191805"/>
                  <a:pt x="266957" y="182756"/>
                  <a:pt x="251622" y="182756"/>
                </a:cubicBezTo>
                <a:close/>
                <a:moveTo>
                  <a:pt x="608905" y="221904"/>
                </a:moveTo>
                <a:lnTo>
                  <a:pt x="537467" y="221904"/>
                </a:lnTo>
                <a:cubicBezTo>
                  <a:pt x="536272" y="234949"/>
                  <a:pt x="545877" y="246492"/>
                  <a:pt x="558921" y="247687"/>
                </a:cubicBezTo>
                <a:cubicBezTo>
                  <a:pt x="560244" y="247808"/>
                  <a:pt x="561574" y="247819"/>
                  <a:pt x="562899" y="247717"/>
                </a:cubicBezTo>
                <a:cubicBezTo>
                  <a:pt x="571687" y="248347"/>
                  <a:pt x="579909" y="243338"/>
                  <a:pt x="583378" y="235239"/>
                </a:cubicBezTo>
                <a:lnTo>
                  <a:pt x="606809" y="235239"/>
                </a:lnTo>
                <a:cubicBezTo>
                  <a:pt x="601334" y="255046"/>
                  <a:pt x="582518" y="268138"/>
                  <a:pt x="562042" y="266386"/>
                </a:cubicBezTo>
                <a:cubicBezTo>
                  <a:pt x="535762" y="267494"/>
                  <a:pt x="513562" y="247087"/>
                  <a:pt x="512454" y="220809"/>
                </a:cubicBezTo>
                <a:cubicBezTo>
                  <a:pt x="512382" y="219110"/>
                  <a:pt x="512401" y="217409"/>
                  <a:pt x="512512" y="215713"/>
                </a:cubicBezTo>
                <a:cubicBezTo>
                  <a:pt x="511086" y="188975"/>
                  <a:pt x="531605" y="166143"/>
                  <a:pt x="558342" y="164717"/>
                </a:cubicBezTo>
                <a:cubicBezTo>
                  <a:pt x="559543" y="164653"/>
                  <a:pt x="560746" y="164633"/>
                  <a:pt x="561947" y="164659"/>
                </a:cubicBezTo>
                <a:cubicBezTo>
                  <a:pt x="594808" y="164468"/>
                  <a:pt x="610715" y="192186"/>
                  <a:pt x="608810" y="221904"/>
                </a:cubicBezTo>
                <a:close/>
                <a:moveTo>
                  <a:pt x="561280" y="182756"/>
                </a:moveTo>
                <a:cubicBezTo>
                  <a:pt x="548718" y="182230"/>
                  <a:pt x="538108" y="191986"/>
                  <a:pt x="537582" y="204548"/>
                </a:cubicBezTo>
                <a:cubicBezTo>
                  <a:pt x="537571" y="204809"/>
                  <a:pt x="537565" y="205070"/>
                  <a:pt x="537563" y="205331"/>
                </a:cubicBezTo>
                <a:lnTo>
                  <a:pt x="584045" y="205331"/>
                </a:lnTo>
                <a:cubicBezTo>
                  <a:pt x="582140" y="191805"/>
                  <a:pt x="576425" y="182756"/>
                  <a:pt x="561185" y="182756"/>
                </a:cubicBezTo>
                <a:close/>
                <a:moveTo>
                  <a:pt x="77981" y="263338"/>
                </a:moveTo>
                <a:lnTo>
                  <a:pt x="104461" y="263338"/>
                </a:lnTo>
                <a:lnTo>
                  <a:pt x="104461" y="206188"/>
                </a:lnTo>
                <a:lnTo>
                  <a:pt x="161611" y="206188"/>
                </a:lnTo>
                <a:lnTo>
                  <a:pt x="161611" y="263338"/>
                </a:lnTo>
                <a:lnTo>
                  <a:pt x="188186" y="263338"/>
                </a:lnTo>
                <a:lnTo>
                  <a:pt x="188186" y="129988"/>
                </a:lnTo>
                <a:lnTo>
                  <a:pt x="161801" y="129988"/>
                </a:lnTo>
                <a:lnTo>
                  <a:pt x="161801" y="184757"/>
                </a:lnTo>
                <a:lnTo>
                  <a:pt x="104651" y="184757"/>
                </a:lnTo>
                <a:lnTo>
                  <a:pt x="104651" y="129988"/>
                </a:lnTo>
                <a:lnTo>
                  <a:pt x="77981" y="129988"/>
                </a:lnTo>
                <a:close/>
                <a:moveTo>
                  <a:pt x="314011" y="263338"/>
                </a:moveTo>
                <a:lnTo>
                  <a:pt x="338966" y="263338"/>
                </a:lnTo>
                <a:lnTo>
                  <a:pt x="338966" y="211522"/>
                </a:lnTo>
                <a:cubicBezTo>
                  <a:pt x="338966" y="191805"/>
                  <a:pt x="345824" y="183804"/>
                  <a:pt x="360302" y="183804"/>
                </a:cubicBezTo>
                <a:cubicBezTo>
                  <a:pt x="372590" y="183804"/>
                  <a:pt x="378114" y="191710"/>
                  <a:pt x="378114" y="207521"/>
                </a:cubicBezTo>
                <a:lnTo>
                  <a:pt x="378114" y="263338"/>
                </a:lnTo>
                <a:lnTo>
                  <a:pt x="403070" y="263338"/>
                </a:lnTo>
                <a:lnTo>
                  <a:pt x="403070" y="204283"/>
                </a:lnTo>
                <a:cubicBezTo>
                  <a:pt x="403070" y="180375"/>
                  <a:pt x="396021" y="164468"/>
                  <a:pt x="367732" y="164468"/>
                </a:cubicBezTo>
                <a:cubicBezTo>
                  <a:pt x="355758" y="164326"/>
                  <a:pt x="344573" y="170424"/>
                  <a:pt x="338204" y="180566"/>
                </a:cubicBezTo>
                <a:lnTo>
                  <a:pt x="337633" y="180566"/>
                </a:lnTo>
                <a:lnTo>
                  <a:pt x="337633" y="167135"/>
                </a:lnTo>
                <a:lnTo>
                  <a:pt x="314011" y="167135"/>
                </a:lnTo>
                <a:close/>
                <a:moveTo>
                  <a:pt x="424406" y="263338"/>
                </a:moveTo>
                <a:lnTo>
                  <a:pt x="449361" y="263338"/>
                </a:lnTo>
                <a:lnTo>
                  <a:pt x="449361" y="211427"/>
                </a:lnTo>
                <a:lnTo>
                  <a:pt x="486128" y="263338"/>
                </a:lnTo>
                <a:lnTo>
                  <a:pt x="517179" y="263338"/>
                </a:lnTo>
                <a:lnTo>
                  <a:pt x="476603" y="209141"/>
                </a:lnTo>
                <a:lnTo>
                  <a:pt x="512607" y="166754"/>
                </a:lnTo>
                <a:lnTo>
                  <a:pt x="482413" y="166754"/>
                </a:lnTo>
                <a:lnTo>
                  <a:pt x="448980" y="208379"/>
                </a:lnTo>
                <a:lnTo>
                  <a:pt x="448980" y="129988"/>
                </a:lnTo>
                <a:lnTo>
                  <a:pt x="424406" y="129988"/>
                </a:lnTo>
                <a:close/>
                <a:moveTo>
                  <a:pt x="623478" y="263338"/>
                </a:moveTo>
                <a:lnTo>
                  <a:pt x="648434" y="263338"/>
                </a:lnTo>
                <a:lnTo>
                  <a:pt x="648434" y="129988"/>
                </a:lnTo>
                <a:lnTo>
                  <a:pt x="623478" y="12998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US" noProof="0" dirty="0"/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193D90E7-A664-4226-8164-AD537C10FD2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00038" y="1492250"/>
            <a:ext cx="2171700" cy="251094"/>
          </a:xfrm>
        </p:spPr>
        <p:txBody>
          <a:bodyPr>
            <a:noAutofit/>
          </a:bodyPr>
          <a:lstStyle>
            <a:lvl1pPr marL="0" indent="0" rtl="0">
              <a:lnSpc>
                <a:spcPct val="100000"/>
              </a:lnSpc>
              <a:buNone/>
              <a:defRPr sz="1600" b="1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Category 1</a:t>
            </a:r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E27D352A-1990-4E23-B2FC-3A6ECBA037F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00038" y="1904999"/>
            <a:ext cx="2171700" cy="2466975"/>
          </a:xfrm>
        </p:spPr>
        <p:txBody>
          <a:bodyPr>
            <a:noAutofit/>
          </a:bodyPr>
          <a:lstStyle>
            <a:lvl1pPr marL="0" indent="0" rtl="0">
              <a:spcAft>
                <a:spcPts val="900"/>
              </a:spcAft>
              <a:buNone/>
              <a:tabLst>
                <a:tab pos="723900" algn="l"/>
              </a:tabLst>
              <a:defRPr sz="1600">
                <a:solidFill>
                  <a:schemeClr val="bg1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SzPct val="100000"/>
              <a:buFont typeface="GT Flexa Rg" pitchFamily="2" charset="0"/>
              <a:buNone/>
              <a:tabLst>
                <a:tab pos="723900" algn="l"/>
              </a:tabLst>
              <a:defRPr/>
            </a:pPr>
            <a:r>
              <a:rPr lang="en-US" dirty="0"/>
              <a:t>00	Topic</a:t>
            </a:r>
          </a:p>
          <a:p>
            <a:pPr lvl="0"/>
            <a:endParaRPr lang="en-US" dirty="0"/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CF7F08D6-CCB1-4EE6-B8BB-4FBC4A85690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195638" y="1492250"/>
            <a:ext cx="2176462" cy="251094"/>
          </a:xfrm>
        </p:spPr>
        <p:txBody>
          <a:bodyPr>
            <a:noAutofit/>
          </a:bodyPr>
          <a:lstStyle>
            <a:lvl1pPr marL="0" indent="0" rtl="0">
              <a:lnSpc>
                <a:spcPct val="100000"/>
              </a:lnSpc>
              <a:buNone/>
              <a:defRPr sz="1600" b="1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Category 2</a:t>
            </a:r>
          </a:p>
        </p:txBody>
      </p:sp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91EE2EFD-A7A9-4EBA-AB73-3F7AC5BF723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3195638" y="1904999"/>
            <a:ext cx="2176462" cy="2466975"/>
          </a:xfrm>
        </p:spPr>
        <p:txBody>
          <a:bodyPr>
            <a:noAutofit/>
          </a:bodyPr>
          <a:lstStyle>
            <a:lvl1pPr marL="0" indent="0" rtl="0">
              <a:spcAft>
                <a:spcPts val="900"/>
              </a:spcAft>
              <a:buNone/>
              <a:tabLst>
                <a:tab pos="723900" algn="l"/>
              </a:tabLst>
              <a:defRPr sz="1600">
                <a:solidFill>
                  <a:schemeClr val="bg1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00	Topic</a:t>
            </a:r>
          </a:p>
        </p:txBody>
      </p:sp>
      <p:sp>
        <p:nvSpPr>
          <p:cNvPr id="7" name="Bildplatzhalter 6">
            <a:extLst>
              <a:ext uri="{FF2B5EF4-FFF2-40B4-BE49-F238E27FC236}">
                <a16:creationId xmlns:a16="http://schemas.microsoft.com/office/drawing/2014/main" id="{3F18E8CB-CD03-40C6-B7D1-87326F397AF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096000" y="0"/>
            <a:ext cx="3048000" cy="5145088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Insert image from file by clicking on the icon</a:t>
            </a:r>
          </a:p>
        </p:txBody>
      </p:sp>
    </p:spTree>
    <p:extLst>
      <p:ext uri="{BB962C8B-B14F-4D97-AF65-F5344CB8AC3E}">
        <p14:creationId xmlns:p14="http://schemas.microsoft.com/office/powerpoint/2010/main" val="2046079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red, 3 categor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 hidden="1">
            <a:extLst>
              <a:ext uri="{FF2B5EF4-FFF2-40B4-BE49-F238E27FC236}">
                <a16:creationId xmlns:a16="http://schemas.microsoft.com/office/drawing/2014/main" id="{2E814652-240D-4F3F-B8D8-CF0E1C51C87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02244109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hteck 8">
            <a:extLst>
              <a:ext uri="{FF2B5EF4-FFF2-40B4-BE49-F238E27FC236}">
                <a16:creationId xmlns:a16="http://schemas.microsoft.com/office/drawing/2014/main" id="{4F31E03E-0B84-42DF-96D6-866220F9066A}"/>
              </a:ext>
            </a:extLst>
          </p:cNvPr>
          <p:cNvSpPr/>
          <p:nvPr userDrawn="1"/>
        </p:nvSpPr>
        <p:spPr bwMode="gray">
          <a:xfrm>
            <a:off x="0" y="0"/>
            <a:ext cx="9144000" cy="5145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87A679F-C7D2-4BA6-A63E-287E73B667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 vert="horz"/>
          <a:lstStyle>
            <a:lvl1pPr rtl="0"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Agenda, Segoe UI, 24pt</a:t>
            </a:r>
            <a:endParaRPr lang="en-US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DF1B3BC-E1C5-495F-B01F-658F5D13A24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>
            <a:lvl1pPr rtl="0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C9B6B11-6DED-47D3-B608-B7871E838D7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 bwMode="gray"/>
        <p:txBody>
          <a:bodyPr/>
          <a:lstStyle>
            <a:lvl1pPr rtl="0">
              <a:defRPr>
                <a:solidFill>
                  <a:schemeClr val="bg1"/>
                </a:solidFill>
              </a:defRPr>
            </a:lvl1pPr>
          </a:lstStyle>
          <a:p>
            <a:fld id="{54413C03-D129-4B04-B289-283874789DC0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1" name="Grafik 8">
            <a:extLst>
              <a:ext uri="{FF2B5EF4-FFF2-40B4-BE49-F238E27FC236}">
                <a16:creationId xmlns:a16="http://schemas.microsoft.com/office/drawing/2014/main" id="{84B4407D-2B3F-4077-A520-E90EBFC11948}"/>
              </a:ext>
            </a:extLst>
          </p:cNvPr>
          <p:cNvSpPr/>
          <p:nvPr userDrawn="1"/>
        </p:nvSpPr>
        <p:spPr bwMode="gray">
          <a:xfrm>
            <a:off x="8284370" y="4616326"/>
            <a:ext cx="614456" cy="342600"/>
          </a:xfrm>
          <a:custGeom>
            <a:avLst/>
            <a:gdLst>
              <a:gd name="connsiteX0" fmla="*/ 363160 w 726376"/>
              <a:gd name="connsiteY0" fmla="*/ -28 h 405003"/>
              <a:gd name="connsiteX1" fmla="*/ 726348 w 726376"/>
              <a:gd name="connsiteY1" fmla="*/ 202473 h 405003"/>
              <a:gd name="connsiteX2" fmla="*/ 363160 w 726376"/>
              <a:gd name="connsiteY2" fmla="*/ 404975 h 405003"/>
              <a:gd name="connsiteX3" fmla="*/ -28 w 726376"/>
              <a:gd name="connsiteY3" fmla="*/ 202473 h 405003"/>
              <a:gd name="connsiteX4" fmla="*/ 363160 w 726376"/>
              <a:gd name="connsiteY4" fmla="*/ -28 h 405003"/>
              <a:gd name="connsiteX5" fmla="*/ 363160 w 726376"/>
              <a:gd name="connsiteY5" fmla="*/ 18164 h 405003"/>
              <a:gd name="connsiteX6" fmla="*/ 18355 w 726376"/>
              <a:gd name="connsiteY6" fmla="*/ 202473 h 405003"/>
              <a:gd name="connsiteX7" fmla="*/ 363160 w 726376"/>
              <a:gd name="connsiteY7" fmla="*/ 386496 h 405003"/>
              <a:gd name="connsiteX8" fmla="*/ 708060 w 726376"/>
              <a:gd name="connsiteY8" fmla="*/ 202473 h 405003"/>
              <a:gd name="connsiteX9" fmla="*/ 363160 w 726376"/>
              <a:gd name="connsiteY9" fmla="*/ 18164 h 405003"/>
              <a:gd name="connsiteX10" fmla="*/ 299342 w 726376"/>
              <a:gd name="connsiteY10" fmla="*/ 221904 h 405003"/>
              <a:gd name="connsiteX11" fmla="*/ 227905 w 726376"/>
              <a:gd name="connsiteY11" fmla="*/ 221904 h 405003"/>
              <a:gd name="connsiteX12" fmla="*/ 249312 w 726376"/>
              <a:gd name="connsiteY12" fmla="*/ 247725 h 405003"/>
              <a:gd name="connsiteX13" fmla="*/ 253813 w 726376"/>
              <a:gd name="connsiteY13" fmla="*/ 247717 h 405003"/>
              <a:gd name="connsiteX14" fmla="*/ 274292 w 726376"/>
              <a:gd name="connsiteY14" fmla="*/ 235239 h 405003"/>
              <a:gd name="connsiteX15" fmla="*/ 297723 w 726376"/>
              <a:gd name="connsiteY15" fmla="*/ 235239 h 405003"/>
              <a:gd name="connsiteX16" fmla="*/ 252860 w 726376"/>
              <a:gd name="connsiteY16" fmla="*/ 266386 h 405003"/>
              <a:gd name="connsiteX17" fmla="*/ 203521 w 726376"/>
              <a:gd name="connsiteY17" fmla="*/ 215522 h 405003"/>
              <a:gd name="connsiteX18" fmla="*/ 249354 w 726376"/>
              <a:gd name="connsiteY18" fmla="*/ 164528 h 405003"/>
              <a:gd name="connsiteX19" fmla="*/ 252860 w 726376"/>
              <a:gd name="connsiteY19" fmla="*/ 164468 h 405003"/>
              <a:gd name="connsiteX20" fmla="*/ 299342 w 726376"/>
              <a:gd name="connsiteY20" fmla="*/ 221904 h 405003"/>
              <a:gd name="connsiteX21" fmla="*/ 251717 w 726376"/>
              <a:gd name="connsiteY21" fmla="*/ 182756 h 405003"/>
              <a:gd name="connsiteX22" fmla="*/ 228115 w 726376"/>
              <a:gd name="connsiteY22" fmla="*/ 204453 h 405003"/>
              <a:gd name="connsiteX23" fmla="*/ 228095 w 726376"/>
              <a:gd name="connsiteY23" fmla="*/ 205331 h 405003"/>
              <a:gd name="connsiteX24" fmla="*/ 274482 w 726376"/>
              <a:gd name="connsiteY24" fmla="*/ 205331 h 405003"/>
              <a:gd name="connsiteX25" fmla="*/ 251622 w 726376"/>
              <a:gd name="connsiteY25" fmla="*/ 182756 h 405003"/>
              <a:gd name="connsiteX26" fmla="*/ 608905 w 726376"/>
              <a:gd name="connsiteY26" fmla="*/ 221904 h 405003"/>
              <a:gd name="connsiteX27" fmla="*/ 537467 w 726376"/>
              <a:gd name="connsiteY27" fmla="*/ 221904 h 405003"/>
              <a:gd name="connsiteX28" fmla="*/ 558921 w 726376"/>
              <a:gd name="connsiteY28" fmla="*/ 247687 h 405003"/>
              <a:gd name="connsiteX29" fmla="*/ 562899 w 726376"/>
              <a:gd name="connsiteY29" fmla="*/ 247717 h 405003"/>
              <a:gd name="connsiteX30" fmla="*/ 583378 w 726376"/>
              <a:gd name="connsiteY30" fmla="*/ 235239 h 405003"/>
              <a:gd name="connsiteX31" fmla="*/ 606809 w 726376"/>
              <a:gd name="connsiteY31" fmla="*/ 235239 h 405003"/>
              <a:gd name="connsiteX32" fmla="*/ 562042 w 726376"/>
              <a:gd name="connsiteY32" fmla="*/ 266386 h 405003"/>
              <a:gd name="connsiteX33" fmla="*/ 512454 w 726376"/>
              <a:gd name="connsiteY33" fmla="*/ 220809 h 405003"/>
              <a:gd name="connsiteX34" fmla="*/ 512512 w 726376"/>
              <a:gd name="connsiteY34" fmla="*/ 215713 h 405003"/>
              <a:gd name="connsiteX35" fmla="*/ 558342 w 726376"/>
              <a:gd name="connsiteY35" fmla="*/ 164717 h 405003"/>
              <a:gd name="connsiteX36" fmla="*/ 561947 w 726376"/>
              <a:gd name="connsiteY36" fmla="*/ 164659 h 405003"/>
              <a:gd name="connsiteX37" fmla="*/ 608810 w 726376"/>
              <a:gd name="connsiteY37" fmla="*/ 221904 h 405003"/>
              <a:gd name="connsiteX38" fmla="*/ 561280 w 726376"/>
              <a:gd name="connsiteY38" fmla="*/ 182756 h 405003"/>
              <a:gd name="connsiteX39" fmla="*/ 537582 w 726376"/>
              <a:gd name="connsiteY39" fmla="*/ 204548 h 405003"/>
              <a:gd name="connsiteX40" fmla="*/ 537563 w 726376"/>
              <a:gd name="connsiteY40" fmla="*/ 205331 h 405003"/>
              <a:gd name="connsiteX41" fmla="*/ 584045 w 726376"/>
              <a:gd name="connsiteY41" fmla="*/ 205331 h 405003"/>
              <a:gd name="connsiteX42" fmla="*/ 561185 w 726376"/>
              <a:gd name="connsiteY42" fmla="*/ 182756 h 405003"/>
              <a:gd name="connsiteX43" fmla="*/ 77981 w 726376"/>
              <a:gd name="connsiteY43" fmla="*/ 263338 h 405003"/>
              <a:gd name="connsiteX44" fmla="*/ 104461 w 726376"/>
              <a:gd name="connsiteY44" fmla="*/ 263338 h 405003"/>
              <a:gd name="connsiteX45" fmla="*/ 104461 w 726376"/>
              <a:gd name="connsiteY45" fmla="*/ 206188 h 405003"/>
              <a:gd name="connsiteX46" fmla="*/ 161611 w 726376"/>
              <a:gd name="connsiteY46" fmla="*/ 206188 h 405003"/>
              <a:gd name="connsiteX47" fmla="*/ 161611 w 726376"/>
              <a:gd name="connsiteY47" fmla="*/ 263338 h 405003"/>
              <a:gd name="connsiteX48" fmla="*/ 188186 w 726376"/>
              <a:gd name="connsiteY48" fmla="*/ 263338 h 405003"/>
              <a:gd name="connsiteX49" fmla="*/ 188186 w 726376"/>
              <a:gd name="connsiteY49" fmla="*/ 129988 h 405003"/>
              <a:gd name="connsiteX50" fmla="*/ 161801 w 726376"/>
              <a:gd name="connsiteY50" fmla="*/ 129988 h 405003"/>
              <a:gd name="connsiteX51" fmla="*/ 161801 w 726376"/>
              <a:gd name="connsiteY51" fmla="*/ 184757 h 405003"/>
              <a:gd name="connsiteX52" fmla="*/ 104651 w 726376"/>
              <a:gd name="connsiteY52" fmla="*/ 184757 h 405003"/>
              <a:gd name="connsiteX53" fmla="*/ 104651 w 726376"/>
              <a:gd name="connsiteY53" fmla="*/ 129988 h 405003"/>
              <a:gd name="connsiteX54" fmla="*/ 77981 w 726376"/>
              <a:gd name="connsiteY54" fmla="*/ 129988 h 405003"/>
              <a:gd name="connsiteX55" fmla="*/ 314011 w 726376"/>
              <a:gd name="connsiteY55" fmla="*/ 263338 h 405003"/>
              <a:gd name="connsiteX56" fmla="*/ 338966 w 726376"/>
              <a:gd name="connsiteY56" fmla="*/ 263338 h 405003"/>
              <a:gd name="connsiteX57" fmla="*/ 338966 w 726376"/>
              <a:gd name="connsiteY57" fmla="*/ 211522 h 405003"/>
              <a:gd name="connsiteX58" fmla="*/ 360302 w 726376"/>
              <a:gd name="connsiteY58" fmla="*/ 183804 h 405003"/>
              <a:gd name="connsiteX59" fmla="*/ 378114 w 726376"/>
              <a:gd name="connsiteY59" fmla="*/ 207521 h 405003"/>
              <a:gd name="connsiteX60" fmla="*/ 378114 w 726376"/>
              <a:gd name="connsiteY60" fmla="*/ 263338 h 405003"/>
              <a:gd name="connsiteX61" fmla="*/ 403070 w 726376"/>
              <a:gd name="connsiteY61" fmla="*/ 263338 h 405003"/>
              <a:gd name="connsiteX62" fmla="*/ 403070 w 726376"/>
              <a:gd name="connsiteY62" fmla="*/ 204283 h 405003"/>
              <a:gd name="connsiteX63" fmla="*/ 367732 w 726376"/>
              <a:gd name="connsiteY63" fmla="*/ 164468 h 405003"/>
              <a:gd name="connsiteX64" fmla="*/ 338204 w 726376"/>
              <a:gd name="connsiteY64" fmla="*/ 180566 h 405003"/>
              <a:gd name="connsiteX65" fmla="*/ 337633 w 726376"/>
              <a:gd name="connsiteY65" fmla="*/ 180566 h 405003"/>
              <a:gd name="connsiteX66" fmla="*/ 337633 w 726376"/>
              <a:gd name="connsiteY66" fmla="*/ 167135 h 405003"/>
              <a:gd name="connsiteX67" fmla="*/ 314011 w 726376"/>
              <a:gd name="connsiteY67" fmla="*/ 167135 h 405003"/>
              <a:gd name="connsiteX68" fmla="*/ 424406 w 726376"/>
              <a:gd name="connsiteY68" fmla="*/ 263338 h 405003"/>
              <a:gd name="connsiteX69" fmla="*/ 449361 w 726376"/>
              <a:gd name="connsiteY69" fmla="*/ 263338 h 405003"/>
              <a:gd name="connsiteX70" fmla="*/ 449361 w 726376"/>
              <a:gd name="connsiteY70" fmla="*/ 211427 h 405003"/>
              <a:gd name="connsiteX71" fmla="*/ 486128 w 726376"/>
              <a:gd name="connsiteY71" fmla="*/ 263338 h 405003"/>
              <a:gd name="connsiteX72" fmla="*/ 517179 w 726376"/>
              <a:gd name="connsiteY72" fmla="*/ 263338 h 405003"/>
              <a:gd name="connsiteX73" fmla="*/ 476603 w 726376"/>
              <a:gd name="connsiteY73" fmla="*/ 209141 h 405003"/>
              <a:gd name="connsiteX74" fmla="*/ 512607 w 726376"/>
              <a:gd name="connsiteY74" fmla="*/ 166754 h 405003"/>
              <a:gd name="connsiteX75" fmla="*/ 482413 w 726376"/>
              <a:gd name="connsiteY75" fmla="*/ 166754 h 405003"/>
              <a:gd name="connsiteX76" fmla="*/ 448980 w 726376"/>
              <a:gd name="connsiteY76" fmla="*/ 208379 h 405003"/>
              <a:gd name="connsiteX77" fmla="*/ 448980 w 726376"/>
              <a:gd name="connsiteY77" fmla="*/ 129988 h 405003"/>
              <a:gd name="connsiteX78" fmla="*/ 424406 w 726376"/>
              <a:gd name="connsiteY78" fmla="*/ 129988 h 405003"/>
              <a:gd name="connsiteX79" fmla="*/ 623478 w 726376"/>
              <a:gd name="connsiteY79" fmla="*/ 263338 h 405003"/>
              <a:gd name="connsiteX80" fmla="*/ 648434 w 726376"/>
              <a:gd name="connsiteY80" fmla="*/ 263338 h 405003"/>
              <a:gd name="connsiteX81" fmla="*/ 648434 w 726376"/>
              <a:gd name="connsiteY81" fmla="*/ 129988 h 405003"/>
              <a:gd name="connsiteX82" fmla="*/ 623478 w 726376"/>
              <a:gd name="connsiteY82" fmla="*/ 129988 h 405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726376" h="405003">
                <a:moveTo>
                  <a:pt x="363160" y="-28"/>
                </a:moveTo>
                <a:cubicBezTo>
                  <a:pt x="563185" y="-28"/>
                  <a:pt x="726348" y="90650"/>
                  <a:pt x="726348" y="202473"/>
                </a:cubicBezTo>
                <a:cubicBezTo>
                  <a:pt x="726348" y="314297"/>
                  <a:pt x="563661" y="404975"/>
                  <a:pt x="363160" y="404975"/>
                </a:cubicBezTo>
                <a:cubicBezTo>
                  <a:pt x="162659" y="404975"/>
                  <a:pt x="-28" y="314201"/>
                  <a:pt x="-28" y="202473"/>
                </a:cubicBezTo>
                <a:cubicBezTo>
                  <a:pt x="-28" y="90745"/>
                  <a:pt x="162659" y="-28"/>
                  <a:pt x="363160" y="-28"/>
                </a:cubicBezTo>
                <a:close/>
                <a:moveTo>
                  <a:pt x="363160" y="18164"/>
                </a:moveTo>
                <a:cubicBezTo>
                  <a:pt x="172660" y="18164"/>
                  <a:pt x="18355" y="100841"/>
                  <a:pt x="18355" y="202473"/>
                </a:cubicBezTo>
                <a:cubicBezTo>
                  <a:pt x="18355" y="304105"/>
                  <a:pt x="172850" y="386496"/>
                  <a:pt x="363160" y="386496"/>
                </a:cubicBezTo>
                <a:cubicBezTo>
                  <a:pt x="553469" y="386496"/>
                  <a:pt x="708060" y="304010"/>
                  <a:pt x="708060" y="202473"/>
                </a:cubicBezTo>
                <a:cubicBezTo>
                  <a:pt x="708060" y="100937"/>
                  <a:pt x="553469" y="18164"/>
                  <a:pt x="363160" y="18164"/>
                </a:cubicBezTo>
                <a:close/>
                <a:moveTo>
                  <a:pt x="299342" y="221904"/>
                </a:moveTo>
                <a:lnTo>
                  <a:pt x="227905" y="221904"/>
                </a:lnTo>
                <a:cubicBezTo>
                  <a:pt x="226687" y="234946"/>
                  <a:pt x="236271" y="246506"/>
                  <a:pt x="249312" y="247725"/>
                </a:cubicBezTo>
                <a:cubicBezTo>
                  <a:pt x="250810" y="247865"/>
                  <a:pt x="252317" y="247863"/>
                  <a:pt x="253813" y="247717"/>
                </a:cubicBezTo>
                <a:cubicBezTo>
                  <a:pt x="262601" y="248347"/>
                  <a:pt x="270823" y="243338"/>
                  <a:pt x="274292" y="235239"/>
                </a:cubicBezTo>
                <a:lnTo>
                  <a:pt x="297723" y="235239"/>
                </a:lnTo>
                <a:cubicBezTo>
                  <a:pt x="292208" y="255062"/>
                  <a:pt x="273360" y="268147"/>
                  <a:pt x="252860" y="266386"/>
                </a:cubicBezTo>
                <a:cubicBezTo>
                  <a:pt x="222380" y="266386"/>
                  <a:pt x="203521" y="245431"/>
                  <a:pt x="203521" y="215522"/>
                </a:cubicBezTo>
                <a:cubicBezTo>
                  <a:pt x="202096" y="188785"/>
                  <a:pt x="222616" y="165953"/>
                  <a:pt x="249354" y="164528"/>
                </a:cubicBezTo>
                <a:cubicBezTo>
                  <a:pt x="250522" y="164467"/>
                  <a:pt x="251691" y="164446"/>
                  <a:pt x="252860" y="164468"/>
                </a:cubicBezTo>
                <a:cubicBezTo>
                  <a:pt x="285341" y="164468"/>
                  <a:pt x="301438" y="192186"/>
                  <a:pt x="299342" y="221904"/>
                </a:cubicBezTo>
                <a:close/>
                <a:moveTo>
                  <a:pt x="251717" y="182756"/>
                </a:moveTo>
                <a:cubicBezTo>
                  <a:pt x="239208" y="182231"/>
                  <a:pt x="228641" y="191944"/>
                  <a:pt x="228115" y="204453"/>
                </a:cubicBezTo>
                <a:cubicBezTo>
                  <a:pt x="228103" y="204746"/>
                  <a:pt x="228096" y="205038"/>
                  <a:pt x="228095" y="205331"/>
                </a:cubicBezTo>
                <a:lnTo>
                  <a:pt x="274482" y="205331"/>
                </a:lnTo>
                <a:cubicBezTo>
                  <a:pt x="272863" y="191805"/>
                  <a:pt x="266957" y="182756"/>
                  <a:pt x="251622" y="182756"/>
                </a:cubicBezTo>
                <a:close/>
                <a:moveTo>
                  <a:pt x="608905" y="221904"/>
                </a:moveTo>
                <a:lnTo>
                  <a:pt x="537467" y="221904"/>
                </a:lnTo>
                <a:cubicBezTo>
                  <a:pt x="536272" y="234949"/>
                  <a:pt x="545877" y="246492"/>
                  <a:pt x="558921" y="247687"/>
                </a:cubicBezTo>
                <a:cubicBezTo>
                  <a:pt x="560244" y="247808"/>
                  <a:pt x="561574" y="247819"/>
                  <a:pt x="562899" y="247717"/>
                </a:cubicBezTo>
                <a:cubicBezTo>
                  <a:pt x="571687" y="248347"/>
                  <a:pt x="579909" y="243338"/>
                  <a:pt x="583378" y="235239"/>
                </a:cubicBezTo>
                <a:lnTo>
                  <a:pt x="606809" y="235239"/>
                </a:lnTo>
                <a:cubicBezTo>
                  <a:pt x="601334" y="255046"/>
                  <a:pt x="582518" y="268138"/>
                  <a:pt x="562042" y="266386"/>
                </a:cubicBezTo>
                <a:cubicBezTo>
                  <a:pt x="535762" y="267494"/>
                  <a:pt x="513562" y="247087"/>
                  <a:pt x="512454" y="220809"/>
                </a:cubicBezTo>
                <a:cubicBezTo>
                  <a:pt x="512382" y="219110"/>
                  <a:pt x="512401" y="217409"/>
                  <a:pt x="512512" y="215713"/>
                </a:cubicBezTo>
                <a:cubicBezTo>
                  <a:pt x="511086" y="188975"/>
                  <a:pt x="531605" y="166143"/>
                  <a:pt x="558342" y="164717"/>
                </a:cubicBezTo>
                <a:cubicBezTo>
                  <a:pt x="559543" y="164653"/>
                  <a:pt x="560746" y="164633"/>
                  <a:pt x="561947" y="164659"/>
                </a:cubicBezTo>
                <a:cubicBezTo>
                  <a:pt x="594808" y="164468"/>
                  <a:pt x="610715" y="192186"/>
                  <a:pt x="608810" y="221904"/>
                </a:cubicBezTo>
                <a:close/>
                <a:moveTo>
                  <a:pt x="561280" y="182756"/>
                </a:moveTo>
                <a:cubicBezTo>
                  <a:pt x="548718" y="182230"/>
                  <a:pt x="538108" y="191986"/>
                  <a:pt x="537582" y="204548"/>
                </a:cubicBezTo>
                <a:cubicBezTo>
                  <a:pt x="537571" y="204809"/>
                  <a:pt x="537565" y="205070"/>
                  <a:pt x="537563" y="205331"/>
                </a:cubicBezTo>
                <a:lnTo>
                  <a:pt x="584045" y="205331"/>
                </a:lnTo>
                <a:cubicBezTo>
                  <a:pt x="582140" y="191805"/>
                  <a:pt x="576425" y="182756"/>
                  <a:pt x="561185" y="182756"/>
                </a:cubicBezTo>
                <a:close/>
                <a:moveTo>
                  <a:pt x="77981" y="263338"/>
                </a:moveTo>
                <a:lnTo>
                  <a:pt x="104461" y="263338"/>
                </a:lnTo>
                <a:lnTo>
                  <a:pt x="104461" y="206188"/>
                </a:lnTo>
                <a:lnTo>
                  <a:pt x="161611" y="206188"/>
                </a:lnTo>
                <a:lnTo>
                  <a:pt x="161611" y="263338"/>
                </a:lnTo>
                <a:lnTo>
                  <a:pt x="188186" y="263338"/>
                </a:lnTo>
                <a:lnTo>
                  <a:pt x="188186" y="129988"/>
                </a:lnTo>
                <a:lnTo>
                  <a:pt x="161801" y="129988"/>
                </a:lnTo>
                <a:lnTo>
                  <a:pt x="161801" y="184757"/>
                </a:lnTo>
                <a:lnTo>
                  <a:pt x="104651" y="184757"/>
                </a:lnTo>
                <a:lnTo>
                  <a:pt x="104651" y="129988"/>
                </a:lnTo>
                <a:lnTo>
                  <a:pt x="77981" y="129988"/>
                </a:lnTo>
                <a:close/>
                <a:moveTo>
                  <a:pt x="314011" y="263338"/>
                </a:moveTo>
                <a:lnTo>
                  <a:pt x="338966" y="263338"/>
                </a:lnTo>
                <a:lnTo>
                  <a:pt x="338966" y="211522"/>
                </a:lnTo>
                <a:cubicBezTo>
                  <a:pt x="338966" y="191805"/>
                  <a:pt x="345824" y="183804"/>
                  <a:pt x="360302" y="183804"/>
                </a:cubicBezTo>
                <a:cubicBezTo>
                  <a:pt x="372590" y="183804"/>
                  <a:pt x="378114" y="191710"/>
                  <a:pt x="378114" y="207521"/>
                </a:cubicBezTo>
                <a:lnTo>
                  <a:pt x="378114" y="263338"/>
                </a:lnTo>
                <a:lnTo>
                  <a:pt x="403070" y="263338"/>
                </a:lnTo>
                <a:lnTo>
                  <a:pt x="403070" y="204283"/>
                </a:lnTo>
                <a:cubicBezTo>
                  <a:pt x="403070" y="180375"/>
                  <a:pt x="396021" y="164468"/>
                  <a:pt x="367732" y="164468"/>
                </a:cubicBezTo>
                <a:cubicBezTo>
                  <a:pt x="355758" y="164326"/>
                  <a:pt x="344573" y="170424"/>
                  <a:pt x="338204" y="180566"/>
                </a:cubicBezTo>
                <a:lnTo>
                  <a:pt x="337633" y="180566"/>
                </a:lnTo>
                <a:lnTo>
                  <a:pt x="337633" y="167135"/>
                </a:lnTo>
                <a:lnTo>
                  <a:pt x="314011" y="167135"/>
                </a:lnTo>
                <a:close/>
                <a:moveTo>
                  <a:pt x="424406" y="263338"/>
                </a:moveTo>
                <a:lnTo>
                  <a:pt x="449361" y="263338"/>
                </a:lnTo>
                <a:lnTo>
                  <a:pt x="449361" y="211427"/>
                </a:lnTo>
                <a:lnTo>
                  <a:pt x="486128" y="263338"/>
                </a:lnTo>
                <a:lnTo>
                  <a:pt x="517179" y="263338"/>
                </a:lnTo>
                <a:lnTo>
                  <a:pt x="476603" y="209141"/>
                </a:lnTo>
                <a:lnTo>
                  <a:pt x="512607" y="166754"/>
                </a:lnTo>
                <a:lnTo>
                  <a:pt x="482413" y="166754"/>
                </a:lnTo>
                <a:lnTo>
                  <a:pt x="448980" y="208379"/>
                </a:lnTo>
                <a:lnTo>
                  <a:pt x="448980" y="129988"/>
                </a:lnTo>
                <a:lnTo>
                  <a:pt x="424406" y="129988"/>
                </a:lnTo>
                <a:close/>
                <a:moveTo>
                  <a:pt x="623478" y="263338"/>
                </a:moveTo>
                <a:lnTo>
                  <a:pt x="648434" y="263338"/>
                </a:lnTo>
                <a:lnTo>
                  <a:pt x="648434" y="129988"/>
                </a:lnTo>
                <a:lnTo>
                  <a:pt x="623478" y="12998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US" noProof="0" dirty="0"/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193D90E7-A664-4226-8164-AD537C10FD2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00038" y="1492250"/>
            <a:ext cx="2171700" cy="251094"/>
          </a:xfrm>
        </p:spPr>
        <p:txBody>
          <a:bodyPr>
            <a:noAutofit/>
          </a:bodyPr>
          <a:lstStyle>
            <a:lvl1pPr marL="0" indent="0" rtl="0">
              <a:lnSpc>
                <a:spcPct val="100000"/>
              </a:lnSpc>
              <a:buNone/>
              <a:defRPr sz="1600" b="1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Category 1</a:t>
            </a:r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E27D352A-1990-4E23-B2FC-3A6ECBA037F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00038" y="1904999"/>
            <a:ext cx="2171700" cy="2466975"/>
          </a:xfrm>
        </p:spPr>
        <p:txBody>
          <a:bodyPr>
            <a:noAutofit/>
          </a:bodyPr>
          <a:lstStyle>
            <a:lvl1pPr marL="0" indent="0" rtl="0">
              <a:spcAft>
                <a:spcPts val="900"/>
              </a:spcAft>
              <a:buNone/>
              <a:tabLst>
                <a:tab pos="723900" algn="l"/>
              </a:tabLst>
              <a:defRPr sz="1600">
                <a:solidFill>
                  <a:schemeClr val="bg1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SzPct val="100000"/>
              <a:buFont typeface="GT Flexa Rg" pitchFamily="2" charset="0"/>
              <a:buNone/>
              <a:tabLst>
                <a:tab pos="723900" algn="l"/>
              </a:tabLst>
              <a:defRPr/>
            </a:pPr>
            <a:r>
              <a:rPr lang="en-US" dirty="0"/>
              <a:t>00	Topic</a:t>
            </a:r>
          </a:p>
          <a:p>
            <a:pPr lvl="0"/>
            <a:endParaRPr lang="en-US" dirty="0"/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CF7F08D6-CCB1-4EE6-B8BB-4FBC4A85690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195638" y="1492250"/>
            <a:ext cx="2176462" cy="251094"/>
          </a:xfrm>
        </p:spPr>
        <p:txBody>
          <a:bodyPr>
            <a:noAutofit/>
          </a:bodyPr>
          <a:lstStyle>
            <a:lvl1pPr marL="0" indent="0" rtl="0">
              <a:lnSpc>
                <a:spcPct val="100000"/>
              </a:lnSpc>
              <a:buNone/>
              <a:defRPr sz="1600" b="1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Category 2</a:t>
            </a:r>
          </a:p>
        </p:txBody>
      </p:sp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91EE2EFD-A7A9-4EBA-AB73-3F7AC5BF723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3195638" y="1904999"/>
            <a:ext cx="2176462" cy="2466975"/>
          </a:xfrm>
        </p:spPr>
        <p:txBody>
          <a:bodyPr>
            <a:noAutofit/>
          </a:bodyPr>
          <a:lstStyle>
            <a:lvl1pPr marL="0" indent="0" rtl="0">
              <a:spcAft>
                <a:spcPts val="900"/>
              </a:spcAft>
              <a:buNone/>
              <a:tabLst>
                <a:tab pos="723900" algn="l"/>
              </a:tabLst>
              <a:defRPr sz="1600">
                <a:solidFill>
                  <a:schemeClr val="bg1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SzPct val="100000"/>
              <a:buFont typeface="GT Flexa Rg" pitchFamily="2" charset="0"/>
              <a:buNone/>
              <a:tabLst>
                <a:tab pos="723900" algn="l"/>
              </a:tabLst>
              <a:defRPr/>
            </a:pPr>
            <a:r>
              <a:rPr lang="en-US" dirty="0"/>
              <a:t>00	Topic</a:t>
            </a:r>
          </a:p>
          <a:p>
            <a:pPr lvl="0"/>
            <a:endParaRPr lang="en-US" dirty="0"/>
          </a:p>
        </p:txBody>
      </p:sp>
      <p:sp>
        <p:nvSpPr>
          <p:cNvPr id="23" name="Textplatzhalter 22">
            <a:extLst>
              <a:ext uri="{FF2B5EF4-FFF2-40B4-BE49-F238E27FC236}">
                <a16:creationId xmlns:a16="http://schemas.microsoft.com/office/drawing/2014/main" id="{36528EAF-06EF-4E10-9756-97CCFAF215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6096000" y="1492250"/>
            <a:ext cx="2174876" cy="251094"/>
          </a:xfrm>
        </p:spPr>
        <p:txBody>
          <a:bodyPr>
            <a:noAutofit/>
          </a:bodyPr>
          <a:lstStyle>
            <a:lvl1pPr marL="0" indent="0" rtl="0">
              <a:lnSpc>
                <a:spcPct val="100000"/>
              </a:lnSpc>
              <a:buNone/>
              <a:defRPr sz="1600" b="1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Category 3</a:t>
            </a:r>
          </a:p>
        </p:txBody>
      </p:sp>
      <p:sp>
        <p:nvSpPr>
          <p:cNvPr id="25" name="Textplatzhalter 24">
            <a:extLst>
              <a:ext uri="{FF2B5EF4-FFF2-40B4-BE49-F238E27FC236}">
                <a16:creationId xmlns:a16="http://schemas.microsoft.com/office/drawing/2014/main" id="{66E84559-1973-4240-B47D-733F095B870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6096000" y="1904999"/>
            <a:ext cx="2174875" cy="2466975"/>
          </a:xfrm>
        </p:spPr>
        <p:txBody>
          <a:bodyPr>
            <a:noAutofit/>
          </a:bodyPr>
          <a:lstStyle>
            <a:lvl1pPr marL="0" indent="0" rtl="0">
              <a:spcAft>
                <a:spcPts val="900"/>
              </a:spcAft>
              <a:buNone/>
              <a:tabLst>
                <a:tab pos="723900" algn="l"/>
              </a:tabLst>
              <a:defRPr sz="1600">
                <a:solidFill>
                  <a:schemeClr val="bg1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SzPct val="100000"/>
              <a:buFont typeface="GT Flexa Rg" pitchFamily="2" charset="0"/>
              <a:buNone/>
              <a:tabLst>
                <a:tab pos="723900" algn="l"/>
              </a:tabLst>
              <a:defRPr/>
            </a:pPr>
            <a:r>
              <a:rPr lang="en-US" dirty="0"/>
              <a:t>00	Topic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0756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red, 5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eck 8">
            <a:extLst>
              <a:ext uri="{FF2B5EF4-FFF2-40B4-BE49-F238E27FC236}">
                <a16:creationId xmlns:a16="http://schemas.microsoft.com/office/drawing/2014/main" id="{681CA2B5-B3EC-EFD0-0165-287FB94747FE}"/>
              </a:ext>
            </a:extLst>
          </p:cNvPr>
          <p:cNvSpPr/>
          <p:nvPr userDrawn="1"/>
        </p:nvSpPr>
        <p:spPr bwMode="gray">
          <a:xfrm>
            <a:off x="0" y="0"/>
            <a:ext cx="9144000" cy="5145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graphicFrame>
        <p:nvGraphicFramePr>
          <p:cNvPr id="6" name="Objekt 5" hidden="1">
            <a:extLst>
              <a:ext uri="{FF2B5EF4-FFF2-40B4-BE49-F238E27FC236}">
                <a16:creationId xmlns:a16="http://schemas.microsoft.com/office/drawing/2014/main" id="{2E814652-240D-4F3F-B8D8-CF0E1C51C87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02244109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6" name="Objekt 5" hidden="1">
                        <a:extLst>
                          <a:ext uri="{FF2B5EF4-FFF2-40B4-BE49-F238E27FC236}">
                            <a16:creationId xmlns:a16="http://schemas.microsoft.com/office/drawing/2014/main" id="{2E814652-240D-4F3F-B8D8-CF0E1C51C87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887A679F-C7D2-4BA6-A63E-287E73B667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 vert="horz"/>
          <a:lstStyle>
            <a:lvl1pPr rtl="0"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Agenda, Segoe UI, 24pt</a:t>
            </a:r>
            <a:endParaRPr lang="en-US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DF1B3BC-E1C5-495F-B01F-658F5D13A24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>
            <a:lvl1pPr rtl="0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C9B6B11-6DED-47D3-B608-B7871E838D7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 bwMode="gray"/>
        <p:txBody>
          <a:bodyPr/>
          <a:lstStyle>
            <a:lvl1pPr rtl="0">
              <a:defRPr>
                <a:solidFill>
                  <a:schemeClr val="bg1"/>
                </a:solidFill>
              </a:defRPr>
            </a:lvl1pPr>
          </a:lstStyle>
          <a:p>
            <a:fld id="{54413C03-D129-4B04-B289-283874789DC0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1" name="Grafik 8">
            <a:extLst>
              <a:ext uri="{FF2B5EF4-FFF2-40B4-BE49-F238E27FC236}">
                <a16:creationId xmlns:a16="http://schemas.microsoft.com/office/drawing/2014/main" id="{84B4407D-2B3F-4077-A520-E90EBFC11948}"/>
              </a:ext>
            </a:extLst>
          </p:cNvPr>
          <p:cNvSpPr/>
          <p:nvPr userDrawn="1"/>
        </p:nvSpPr>
        <p:spPr bwMode="gray">
          <a:xfrm>
            <a:off x="8284370" y="4616326"/>
            <a:ext cx="614456" cy="342600"/>
          </a:xfrm>
          <a:custGeom>
            <a:avLst/>
            <a:gdLst>
              <a:gd name="connsiteX0" fmla="*/ 363160 w 726376"/>
              <a:gd name="connsiteY0" fmla="*/ -28 h 405003"/>
              <a:gd name="connsiteX1" fmla="*/ 726348 w 726376"/>
              <a:gd name="connsiteY1" fmla="*/ 202473 h 405003"/>
              <a:gd name="connsiteX2" fmla="*/ 363160 w 726376"/>
              <a:gd name="connsiteY2" fmla="*/ 404975 h 405003"/>
              <a:gd name="connsiteX3" fmla="*/ -28 w 726376"/>
              <a:gd name="connsiteY3" fmla="*/ 202473 h 405003"/>
              <a:gd name="connsiteX4" fmla="*/ 363160 w 726376"/>
              <a:gd name="connsiteY4" fmla="*/ -28 h 405003"/>
              <a:gd name="connsiteX5" fmla="*/ 363160 w 726376"/>
              <a:gd name="connsiteY5" fmla="*/ 18164 h 405003"/>
              <a:gd name="connsiteX6" fmla="*/ 18355 w 726376"/>
              <a:gd name="connsiteY6" fmla="*/ 202473 h 405003"/>
              <a:gd name="connsiteX7" fmla="*/ 363160 w 726376"/>
              <a:gd name="connsiteY7" fmla="*/ 386496 h 405003"/>
              <a:gd name="connsiteX8" fmla="*/ 708060 w 726376"/>
              <a:gd name="connsiteY8" fmla="*/ 202473 h 405003"/>
              <a:gd name="connsiteX9" fmla="*/ 363160 w 726376"/>
              <a:gd name="connsiteY9" fmla="*/ 18164 h 405003"/>
              <a:gd name="connsiteX10" fmla="*/ 299342 w 726376"/>
              <a:gd name="connsiteY10" fmla="*/ 221904 h 405003"/>
              <a:gd name="connsiteX11" fmla="*/ 227905 w 726376"/>
              <a:gd name="connsiteY11" fmla="*/ 221904 h 405003"/>
              <a:gd name="connsiteX12" fmla="*/ 249312 w 726376"/>
              <a:gd name="connsiteY12" fmla="*/ 247725 h 405003"/>
              <a:gd name="connsiteX13" fmla="*/ 253813 w 726376"/>
              <a:gd name="connsiteY13" fmla="*/ 247717 h 405003"/>
              <a:gd name="connsiteX14" fmla="*/ 274292 w 726376"/>
              <a:gd name="connsiteY14" fmla="*/ 235239 h 405003"/>
              <a:gd name="connsiteX15" fmla="*/ 297723 w 726376"/>
              <a:gd name="connsiteY15" fmla="*/ 235239 h 405003"/>
              <a:gd name="connsiteX16" fmla="*/ 252860 w 726376"/>
              <a:gd name="connsiteY16" fmla="*/ 266386 h 405003"/>
              <a:gd name="connsiteX17" fmla="*/ 203521 w 726376"/>
              <a:gd name="connsiteY17" fmla="*/ 215522 h 405003"/>
              <a:gd name="connsiteX18" fmla="*/ 249354 w 726376"/>
              <a:gd name="connsiteY18" fmla="*/ 164528 h 405003"/>
              <a:gd name="connsiteX19" fmla="*/ 252860 w 726376"/>
              <a:gd name="connsiteY19" fmla="*/ 164468 h 405003"/>
              <a:gd name="connsiteX20" fmla="*/ 299342 w 726376"/>
              <a:gd name="connsiteY20" fmla="*/ 221904 h 405003"/>
              <a:gd name="connsiteX21" fmla="*/ 251717 w 726376"/>
              <a:gd name="connsiteY21" fmla="*/ 182756 h 405003"/>
              <a:gd name="connsiteX22" fmla="*/ 228115 w 726376"/>
              <a:gd name="connsiteY22" fmla="*/ 204453 h 405003"/>
              <a:gd name="connsiteX23" fmla="*/ 228095 w 726376"/>
              <a:gd name="connsiteY23" fmla="*/ 205331 h 405003"/>
              <a:gd name="connsiteX24" fmla="*/ 274482 w 726376"/>
              <a:gd name="connsiteY24" fmla="*/ 205331 h 405003"/>
              <a:gd name="connsiteX25" fmla="*/ 251622 w 726376"/>
              <a:gd name="connsiteY25" fmla="*/ 182756 h 405003"/>
              <a:gd name="connsiteX26" fmla="*/ 608905 w 726376"/>
              <a:gd name="connsiteY26" fmla="*/ 221904 h 405003"/>
              <a:gd name="connsiteX27" fmla="*/ 537467 w 726376"/>
              <a:gd name="connsiteY27" fmla="*/ 221904 h 405003"/>
              <a:gd name="connsiteX28" fmla="*/ 558921 w 726376"/>
              <a:gd name="connsiteY28" fmla="*/ 247687 h 405003"/>
              <a:gd name="connsiteX29" fmla="*/ 562899 w 726376"/>
              <a:gd name="connsiteY29" fmla="*/ 247717 h 405003"/>
              <a:gd name="connsiteX30" fmla="*/ 583378 w 726376"/>
              <a:gd name="connsiteY30" fmla="*/ 235239 h 405003"/>
              <a:gd name="connsiteX31" fmla="*/ 606809 w 726376"/>
              <a:gd name="connsiteY31" fmla="*/ 235239 h 405003"/>
              <a:gd name="connsiteX32" fmla="*/ 562042 w 726376"/>
              <a:gd name="connsiteY32" fmla="*/ 266386 h 405003"/>
              <a:gd name="connsiteX33" fmla="*/ 512454 w 726376"/>
              <a:gd name="connsiteY33" fmla="*/ 220809 h 405003"/>
              <a:gd name="connsiteX34" fmla="*/ 512512 w 726376"/>
              <a:gd name="connsiteY34" fmla="*/ 215713 h 405003"/>
              <a:gd name="connsiteX35" fmla="*/ 558342 w 726376"/>
              <a:gd name="connsiteY35" fmla="*/ 164717 h 405003"/>
              <a:gd name="connsiteX36" fmla="*/ 561947 w 726376"/>
              <a:gd name="connsiteY36" fmla="*/ 164659 h 405003"/>
              <a:gd name="connsiteX37" fmla="*/ 608810 w 726376"/>
              <a:gd name="connsiteY37" fmla="*/ 221904 h 405003"/>
              <a:gd name="connsiteX38" fmla="*/ 561280 w 726376"/>
              <a:gd name="connsiteY38" fmla="*/ 182756 h 405003"/>
              <a:gd name="connsiteX39" fmla="*/ 537582 w 726376"/>
              <a:gd name="connsiteY39" fmla="*/ 204548 h 405003"/>
              <a:gd name="connsiteX40" fmla="*/ 537563 w 726376"/>
              <a:gd name="connsiteY40" fmla="*/ 205331 h 405003"/>
              <a:gd name="connsiteX41" fmla="*/ 584045 w 726376"/>
              <a:gd name="connsiteY41" fmla="*/ 205331 h 405003"/>
              <a:gd name="connsiteX42" fmla="*/ 561185 w 726376"/>
              <a:gd name="connsiteY42" fmla="*/ 182756 h 405003"/>
              <a:gd name="connsiteX43" fmla="*/ 77981 w 726376"/>
              <a:gd name="connsiteY43" fmla="*/ 263338 h 405003"/>
              <a:gd name="connsiteX44" fmla="*/ 104461 w 726376"/>
              <a:gd name="connsiteY44" fmla="*/ 263338 h 405003"/>
              <a:gd name="connsiteX45" fmla="*/ 104461 w 726376"/>
              <a:gd name="connsiteY45" fmla="*/ 206188 h 405003"/>
              <a:gd name="connsiteX46" fmla="*/ 161611 w 726376"/>
              <a:gd name="connsiteY46" fmla="*/ 206188 h 405003"/>
              <a:gd name="connsiteX47" fmla="*/ 161611 w 726376"/>
              <a:gd name="connsiteY47" fmla="*/ 263338 h 405003"/>
              <a:gd name="connsiteX48" fmla="*/ 188186 w 726376"/>
              <a:gd name="connsiteY48" fmla="*/ 263338 h 405003"/>
              <a:gd name="connsiteX49" fmla="*/ 188186 w 726376"/>
              <a:gd name="connsiteY49" fmla="*/ 129988 h 405003"/>
              <a:gd name="connsiteX50" fmla="*/ 161801 w 726376"/>
              <a:gd name="connsiteY50" fmla="*/ 129988 h 405003"/>
              <a:gd name="connsiteX51" fmla="*/ 161801 w 726376"/>
              <a:gd name="connsiteY51" fmla="*/ 184757 h 405003"/>
              <a:gd name="connsiteX52" fmla="*/ 104651 w 726376"/>
              <a:gd name="connsiteY52" fmla="*/ 184757 h 405003"/>
              <a:gd name="connsiteX53" fmla="*/ 104651 w 726376"/>
              <a:gd name="connsiteY53" fmla="*/ 129988 h 405003"/>
              <a:gd name="connsiteX54" fmla="*/ 77981 w 726376"/>
              <a:gd name="connsiteY54" fmla="*/ 129988 h 405003"/>
              <a:gd name="connsiteX55" fmla="*/ 314011 w 726376"/>
              <a:gd name="connsiteY55" fmla="*/ 263338 h 405003"/>
              <a:gd name="connsiteX56" fmla="*/ 338966 w 726376"/>
              <a:gd name="connsiteY56" fmla="*/ 263338 h 405003"/>
              <a:gd name="connsiteX57" fmla="*/ 338966 w 726376"/>
              <a:gd name="connsiteY57" fmla="*/ 211522 h 405003"/>
              <a:gd name="connsiteX58" fmla="*/ 360302 w 726376"/>
              <a:gd name="connsiteY58" fmla="*/ 183804 h 405003"/>
              <a:gd name="connsiteX59" fmla="*/ 378114 w 726376"/>
              <a:gd name="connsiteY59" fmla="*/ 207521 h 405003"/>
              <a:gd name="connsiteX60" fmla="*/ 378114 w 726376"/>
              <a:gd name="connsiteY60" fmla="*/ 263338 h 405003"/>
              <a:gd name="connsiteX61" fmla="*/ 403070 w 726376"/>
              <a:gd name="connsiteY61" fmla="*/ 263338 h 405003"/>
              <a:gd name="connsiteX62" fmla="*/ 403070 w 726376"/>
              <a:gd name="connsiteY62" fmla="*/ 204283 h 405003"/>
              <a:gd name="connsiteX63" fmla="*/ 367732 w 726376"/>
              <a:gd name="connsiteY63" fmla="*/ 164468 h 405003"/>
              <a:gd name="connsiteX64" fmla="*/ 338204 w 726376"/>
              <a:gd name="connsiteY64" fmla="*/ 180566 h 405003"/>
              <a:gd name="connsiteX65" fmla="*/ 337633 w 726376"/>
              <a:gd name="connsiteY65" fmla="*/ 180566 h 405003"/>
              <a:gd name="connsiteX66" fmla="*/ 337633 w 726376"/>
              <a:gd name="connsiteY66" fmla="*/ 167135 h 405003"/>
              <a:gd name="connsiteX67" fmla="*/ 314011 w 726376"/>
              <a:gd name="connsiteY67" fmla="*/ 167135 h 405003"/>
              <a:gd name="connsiteX68" fmla="*/ 424406 w 726376"/>
              <a:gd name="connsiteY68" fmla="*/ 263338 h 405003"/>
              <a:gd name="connsiteX69" fmla="*/ 449361 w 726376"/>
              <a:gd name="connsiteY69" fmla="*/ 263338 h 405003"/>
              <a:gd name="connsiteX70" fmla="*/ 449361 w 726376"/>
              <a:gd name="connsiteY70" fmla="*/ 211427 h 405003"/>
              <a:gd name="connsiteX71" fmla="*/ 486128 w 726376"/>
              <a:gd name="connsiteY71" fmla="*/ 263338 h 405003"/>
              <a:gd name="connsiteX72" fmla="*/ 517179 w 726376"/>
              <a:gd name="connsiteY72" fmla="*/ 263338 h 405003"/>
              <a:gd name="connsiteX73" fmla="*/ 476603 w 726376"/>
              <a:gd name="connsiteY73" fmla="*/ 209141 h 405003"/>
              <a:gd name="connsiteX74" fmla="*/ 512607 w 726376"/>
              <a:gd name="connsiteY74" fmla="*/ 166754 h 405003"/>
              <a:gd name="connsiteX75" fmla="*/ 482413 w 726376"/>
              <a:gd name="connsiteY75" fmla="*/ 166754 h 405003"/>
              <a:gd name="connsiteX76" fmla="*/ 448980 w 726376"/>
              <a:gd name="connsiteY76" fmla="*/ 208379 h 405003"/>
              <a:gd name="connsiteX77" fmla="*/ 448980 w 726376"/>
              <a:gd name="connsiteY77" fmla="*/ 129988 h 405003"/>
              <a:gd name="connsiteX78" fmla="*/ 424406 w 726376"/>
              <a:gd name="connsiteY78" fmla="*/ 129988 h 405003"/>
              <a:gd name="connsiteX79" fmla="*/ 623478 w 726376"/>
              <a:gd name="connsiteY79" fmla="*/ 263338 h 405003"/>
              <a:gd name="connsiteX80" fmla="*/ 648434 w 726376"/>
              <a:gd name="connsiteY80" fmla="*/ 263338 h 405003"/>
              <a:gd name="connsiteX81" fmla="*/ 648434 w 726376"/>
              <a:gd name="connsiteY81" fmla="*/ 129988 h 405003"/>
              <a:gd name="connsiteX82" fmla="*/ 623478 w 726376"/>
              <a:gd name="connsiteY82" fmla="*/ 129988 h 405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726376" h="405003">
                <a:moveTo>
                  <a:pt x="363160" y="-28"/>
                </a:moveTo>
                <a:cubicBezTo>
                  <a:pt x="563185" y="-28"/>
                  <a:pt x="726348" y="90650"/>
                  <a:pt x="726348" y="202473"/>
                </a:cubicBezTo>
                <a:cubicBezTo>
                  <a:pt x="726348" y="314297"/>
                  <a:pt x="563661" y="404975"/>
                  <a:pt x="363160" y="404975"/>
                </a:cubicBezTo>
                <a:cubicBezTo>
                  <a:pt x="162659" y="404975"/>
                  <a:pt x="-28" y="314201"/>
                  <a:pt x="-28" y="202473"/>
                </a:cubicBezTo>
                <a:cubicBezTo>
                  <a:pt x="-28" y="90745"/>
                  <a:pt x="162659" y="-28"/>
                  <a:pt x="363160" y="-28"/>
                </a:cubicBezTo>
                <a:close/>
                <a:moveTo>
                  <a:pt x="363160" y="18164"/>
                </a:moveTo>
                <a:cubicBezTo>
                  <a:pt x="172660" y="18164"/>
                  <a:pt x="18355" y="100841"/>
                  <a:pt x="18355" y="202473"/>
                </a:cubicBezTo>
                <a:cubicBezTo>
                  <a:pt x="18355" y="304105"/>
                  <a:pt x="172850" y="386496"/>
                  <a:pt x="363160" y="386496"/>
                </a:cubicBezTo>
                <a:cubicBezTo>
                  <a:pt x="553469" y="386496"/>
                  <a:pt x="708060" y="304010"/>
                  <a:pt x="708060" y="202473"/>
                </a:cubicBezTo>
                <a:cubicBezTo>
                  <a:pt x="708060" y="100937"/>
                  <a:pt x="553469" y="18164"/>
                  <a:pt x="363160" y="18164"/>
                </a:cubicBezTo>
                <a:close/>
                <a:moveTo>
                  <a:pt x="299342" y="221904"/>
                </a:moveTo>
                <a:lnTo>
                  <a:pt x="227905" y="221904"/>
                </a:lnTo>
                <a:cubicBezTo>
                  <a:pt x="226687" y="234946"/>
                  <a:pt x="236271" y="246506"/>
                  <a:pt x="249312" y="247725"/>
                </a:cubicBezTo>
                <a:cubicBezTo>
                  <a:pt x="250810" y="247865"/>
                  <a:pt x="252317" y="247863"/>
                  <a:pt x="253813" y="247717"/>
                </a:cubicBezTo>
                <a:cubicBezTo>
                  <a:pt x="262601" y="248347"/>
                  <a:pt x="270823" y="243338"/>
                  <a:pt x="274292" y="235239"/>
                </a:cubicBezTo>
                <a:lnTo>
                  <a:pt x="297723" y="235239"/>
                </a:lnTo>
                <a:cubicBezTo>
                  <a:pt x="292208" y="255062"/>
                  <a:pt x="273360" y="268147"/>
                  <a:pt x="252860" y="266386"/>
                </a:cubicBezTo>
                <a:cubicBezTo>
                  <a:pt x="222380" y="266386"/>
                  <a:pt x="203521" y="245431"/>
                  <a:pt x="203521" y="215522"/>
                </a:cubicBezTo>
                <a:cubicBezTo>
                  <a:pt x="202096" y="188785"/>
                  <a:pt x="222616" y="165953"/>
                  <a:pt x="249354" y="164528"/>
                </a:cubicBezTo>
                <a:cubicBezTo>
                  <a:pt x="250522" y="164467"/>
                  <a:pt x="251691" y="164446"/>
                  <a:pt x="252860" y="164468"/>
                </a:cubicBezTo>
                <a:cubicBezTo>
                  <a:pt x="285341" y="164468"/>
                  <a:pt x="301438" y="192186"/>
                  <a:pt x="299342" y="221904"/>
                </a:cubicBezTo>
                <a:close/>
                <a:moveTo>
                  <a:pt x="251717" y="182756"/>
                </a:moveTo>
                <a:cubicBezTo>
                  <a:pt x="239208" y="182231"/>
                  <a:pt x="228641" y="191944"/>
                  <a:pt x="228115" y="204453"/>
                </a:cubicBezTo>
                <a:cubicBezTo>
                  <a:pt x="228103" y="204746"/>
                  <a:pt x="228096" y="205038"/>
                  <a:pt x="228095" y="205331"/>
                </a:cubicBezTo>
                <a:lnTo>
                  <a:pt x="274482" y="205331"/>
                </a:lnTo>
                <a:cubicBezTo>
                  <a:pt x="272863" y="191805"/>
                  <a:pt x="266957" y="182756"/>
                  <a:pt x="251622" y="182756"/>
                </a:cubicBezTo>
                <a:close/>
                <a:moveTo>
                  <a:pt x="608905" y="221904"/>
                </a:moveTo>
                <a:lnTo>
                  <a:pt x="537467" y="221904"/>
                </a:lnTo>
                <a:cubicBezTo>
                  <a:pt x="536272" y="234949"/>
                  <a:pt x="545877" y="246492"/>
                  <a:pt x="558921" y="247687"/>
                </a:cubicBezTo>
                <a:cubicBezTo>
                  <a:pt x="560244" y="247808"/>
                  <a:pt x="561574" y="247819"/>
                  <a:pt x="562899" y="247717"/>
                </a:cubicBezTo>
                <a:cubicBezTo>
                  <a:pt x="571687" y="248347"/>
                  <a:pt x="579909" y="243338"/>
                  <a:pt x="583378" y="235239"/>
                </a:cubicBezTo>
                <a:lnTo>
                  <a:pt x="606809" y="235239"/>
                </a:lnTo>
                <a:cubicBezTo>
                  <a:pt x="601334" y="255046"/>
                  <a:pt x="582518" y="268138"/>
                  <a:pt x="562042" y="266386"/>
                </a:cubicBezTo>
                <a:cubicBezTo>
                  <a:pt x="535762" y="267494"/>
                  <a:pt x="513562" y="247087"/>
                  <a:pt x="512454" y="220809"/>
                </a:cubicBezTo>
                <a:cubicBezTo>
                  <a:pt x="512382" y="219110"/>
                  <a:pt x="512401" y="217409"/>
                  <a:pt x="512512" y="215713"/>
                </a:cubicBezTo>
                <a:cubicBezTo>
                  <a:pt x="511086" y="188975"/>
                  <a:pt x="531605" y="166143"/>
                  <a:pt x="558342" y="164717"/>
                </a:cubicBezTo>
                <a:cubicBezTo>
                  <a:pt x="559543" y="164653"/>
                  <a:pt x="560746" y="164633"/>
                  <a:pt x="561947" y="164659"/>
                </a:cubicBezTo>
                <a:cubicBezTo>
                  <a:pt x="594808" y="164468"/>
                  <a:pt x="610715" y="192186"/>
                  <a:pt x="608810" y="221904"/>
                </a:cubicBezTo>
                <a:close/>
                <a:moveTo>
                  <a:pt x="561280" y="182756"/>
                </a:moveTo>
                <a:cubicBezTo>
                  <a:pt x="548718" y="182230"/>
                  <a:pt x="538108" y="191986"/>
                  <a:pt x="537582" y="204548"/>
                </a:cubicBezTo>
                <a:cubicBezTo>
                  <a:pt x="537571" y="204809"/>
                  <a:pt x="537565" y="205070"/>
                  <a:pt x="537563" y="205331"/>
                </a:cubicBezTo>
                <a:lnTo>
                  <a:pt x="584045" y="205331"/>
                </a:lnTo>
                <a:cubicBezTo>
                  <a:pt x="582140" y="191805"/>
                  <a:pt x="576425" y="182756"/>
                  <a:pt x="561185" y="182756"/>
                </a:cubicBezTo>
                <a:close/>
                <a:moveTo>
                  <a:pt x="77981" y="263338"/>
                </a:moveTo>
                <a:lnTo>
                  <a:pt x="104461" y="263338"/>
                </a:lnTo>
                <a:lnTo>
                  <a:pt x="104461" y="206188"/>
                </a:lnTo>
                <a:lnTo>
                  <a:pt x="161611" y="206188"/>
                </a:lnTo>
                <a:lnTo>
                  <a:pt x="161611" y="263338"/>
                </a:lnTo>
                <a:lnTo>
                  <a:pt x="188186" y="263338"/>
                </a:lnTo>
                <a:lnTo>
                  <a:pt x="188186" y="129988"/>
                </a:lnTo>
                <a:lnTo>
                  <a:pt x="161801" y="129988"/>
                </a:lnTo>
                <a:lnTo>
                  <a:pt x="161801" y="184757"/>
                </a:lnTo>
                <a:lnTo>
                  <a:pt x="104651" y="184757"/>
                </a:lnTo>
                <a:lnTo>
                  <a:pt x="104651" y="129988"/>
                </a:lnTo>
                <a:lnTo>
                  <a:pt x="77981" y="129988"/>
                </a:lnTo>
                <a:close/>
                <a:moveTo>
                  <a:pt x="314011" y="263338"/>
                </a:moveTo>
                <a:lnTo>
                  <a:pt x="338966" y="263338"/>
                </a:lnTo>
                <a:lnTo>
                  <a:pt x="338966" y="211522"/>
                </a:lnTo>
                <a:cubicBezTo>
                  <a:pt x="338966" y="191805"/>
                  <a:pt x="345824" y="183804"/>
                  <a:pt x="360302" y="183804"/>
                </a:cubicBezTo>
                <a:cubicBezTo>
                  <a:pt x="372590" y="183804"/>
                  <a:pt x="378114" y="191710"/>
                  <a:pt x="378114" y="207521"/>
                </a:cubicBezTo>
                <a:lnTo>
                  <a:pt x="378114" y="263338"/>
                </a:lnTo>
                <a:lnTo>
                  <a:pt x="403070" y="263338"/>
                </a:lnTo>
                <a:lnTo>
                  <a:pt x="403070" y="204283"/>
                </a:lnTo>
                <a:cubicBezTo>
                  <a:pt x="403070" y="180375"/>
                  <a:pt x="396021" y="164468"/>
                  <a:pt x="367732" y="164468"/>
                </a:cubicBezTo>
                <a:cubicBezTo>
                  <a:pt x="355758" y="164326"/>
                  <a:pt x="344573" y="170424"/>
                  <a:pt x="338204" y="180566"/>
                </a:cubicBezTo>
                <a:lnTo>
                  <a:pt x="337633" y="180566"/>
                </a:lnTo>
                <a:lnTo>
                  <a:pt x="337633" y="167135"/>
                </a:lnTo>
                <a:lnTo>
                  <a:pt x="314011" y="167135"/>
                </a:lnTo>
                <a:close/>
                <a:moveTo>
                  <a:pt x="424406" y="263338"/>
                </a:moveTo>
                <a:lnTo>
                  <a:pt x="449361" y="263338"/>
                </a:lnTo>
                <a:lnTo>
                  <a:pt x="449361" y="211427"/>
                </a:lnTo>
                <a:lnTo>
                  <a:pt x="486128" y="263338"/>
                </a:lnTo>
                <a:lnTo>
                  <a:pt x="517179" y="263338"/>
                </a:lnTo>
                <a:lnTo>
                  <a:pt x="476603" y="209141"/>
                </a:lnTo>
                <a:lnTo>
                  <a:pt x="512607" y="166754"/>
                </a:lnTo>
                <a:lnTo>
                  <a:pt x="482413" y="166754"/>
                </a:lnTo>
                <a:lnTo>
                  <a:pt x="448980" y="208379"/>
                </a:lnTo>
                <a:lnTo>
                  <a:pt x="448980" y="129988"/>
                </a:lnTo>
                <a:lnTo>
                  <a:pt x="424406" y="129988"/>
                </a:lnTo>
                <a:close/>
                <a:moveTo>
                  <a:pt x="623478" y="263338"/>
                </a:moveTo>
                <a:lnTo>
                  <a:pt x="648434" y="263338"/>
                </a:lnTo>
                <a:lnTo>
                  <a:pt x="648434" y="129988"/>
                </a:lnTo>
                <a:lnTo>
                  <a:pt x="623478" y="12998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US" noProof="0" dirty="0"/>
          </a:p>
        </p:txBody>
      </p:sp>
      <p:sp>
        <p:nvSpPr>
          <p:cNvPr id="5" name="Textplatzhalter 12">
            <a:extLst>
              <a:ext uri="{FF2B5EF4-FFF2-40B4-BE49-F238E27FC236}">
                <a16:creationId xmlns:a16="http://schemas.microsoft.com/office/drawing/2014/main" id="{E9C5768F-A271-0CD9-016B-E33207FD365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00038" y="1492250"/>
            <a:ext cx="1447800" cy="251094"/>
          </a:xfrm>
        </p:spPr>
        <p:txBody>
          <a:bodyPr>
            <a:noAutofit/>
          </a:bodyPr>
          <a:lstStyle>
            <a:lvl1pPr marL="0" indent="0" rtl="0">
              <a:lnSpc>
                <a:spcPct val="100000"/>
              </a:lnSpc>
              <a:buNone/>
              <a:defRPr sz="1400" b="1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Category 1</a:t>
            </a:r>
          </a:p>
        </p:txBody>
      </p:sp>
      <p:sp>
        <p:nvSpPr>
          <p:cNvPr id="7" name="Textplatzhalter 16">
            <a:extLst>
              <a:ext uri="{FF2B5EF4-FFF2-40B4-BE49-F238E27FC236}">
                <a16:creationId xmlns:a16="http://schemas.microsoft.com/office/drawing/2014/main" id="{51BC0A0F-BCA0-884E-FEC9-058147DBD28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00038" y="1904999"/>
            <a:ext cx="1447800" cy="2466975"/>
          </a:xfrm>
        </p:spPr>
        <p:txBody>
          <a:bodyPr>
            <a:noAutofit/>
          </a:bodyPr>
          <a:lstStyle>
            <a:lvl1pPr marL="0" indent="0" rtl="0">
              <a:spcAft>
                <a:spcPts val="900"/>
              </a:spcAft>
              <a:buNone/>
              <a:tabLst>
                <a:tab pos="723900" algn="l"/>
              </a:tabLst>
              <a:defRPr sz="1400">
                <a:solidFill>
                  <a:schemeClr val="bg1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SzPct val="100000"/>
              <a:buFont typeface="GT Flexa Rg" pitchFamily="2" charset="0"/>
              <a:buNone/>
              <a:tabLst>
                <a:tab pos="723900" algn="l"/>
              </a:tabLst>
              <a:defRPr/>
            </a:pPr>
            <a:r>
              <a:rPr lang="en-US" dirty="0"/>
              <a:t>00 Topic</a:t>
            </a:r>
          </a:p>
          <a:p>
            <a:pPr lvl="0"/>
            <a:endParaRPr lang="en-US" dirty="0"/>
          </a:p>
        </p:txBody>
      </p:sp>
      <p:sp>
        <p:nvSpPr>
          <p:cNvPr id="23" name="Textplatzhalter 12">
            <a:extLst>
              <a:ext uri="{FF2B5EF4-FFF2-40B4-BE49-F238E27FC236}">
                <a16:creationId xmlns:a16="http://schemas.microsoft.com/office/drawing/2014/main" id="{30BF5F6B-6587-BDA8-247B-5561F18202A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2069108" y="1492250"/>
            <a:ext cx="1447800" cy="251094"/>
          </a:xfrm>
        </p:spPr>
        <p:txBody>
          <a:bodyPr>
            <a:noAutofit/>
          </a:bodyPr>
          <a:lstStyle>
            <a:lvl1pPr marL="0" indent="0" rtl="0">
              <a:lnSpc>
                <a:spcPct val="100000"/>
              </a:lnSpc>
              <a:buNone/>
              <a:defRPr sz="1400" b="1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Category 2</a:t>
            </a:r>
          </a:p>
        </p:txBody>
      </p:sp>
      <p:sp>
        <p:nvSpPr>
          <p:cNvPr id="24" name="Textplatzhalter 16">
            <a:extLst>
              <a:ext uri="{FF2B5EF4-FFF2-40B4-BE49-F238E27FC236}">
                <a16:creationId xmlns:a16="http://schemas.microsoft.com/office/drawing/2014/main" id="{A2E040A5-7BEB-D530-C6AA-370B415C84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2069108" y="1904999"/>
            <a:ext cx="1447800" cy="2466975"/>
          </a:xfrm>
        </p:spPr>
        <p:txBody>
          <a:bodyPr>
            <a:noAutofit/>
          </a:bodyPr>
          <a:lstStyle>
            <a:lvl1pPr marL="0" indent="0" rtl="0">
              <a:spcAft>
                <a:spcPts val="900"/>
              </a:spcAft>
              <a:buNone/>
              <a:tabLst>
                <a:tab pos="723900" algn="l"/>
              </a:tabLst>
              <a:defRPr sz="1400">
                <a:solidFill>
                  <a:schemeClr val="bg1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SzPct val="100000"/>
              <a:buFont typeface="GT Flexa Rg" pitchFamily="2" charset="0"/>
              <a:buNone/>
              <a:tabLst>
                <a:tab pos="723900" algn="l"/>
              </a:tabLst>
              <a:defRPr/>
            </a:pPr>
            <a:r>
              <a:rPr lang="en-US" dirty="0"/>
              <a:t>00 Topic</a:t>
            </a:r>
          </a:p>
          <a:p>
            <a:pPr lvl="0"/>
            <a:endParaRPr lang="en-US" dirty="0"/>
          </a:p>
        </p:txBody>
      </p:sp>
      <p:sp>
        <p:nvSpPr>
          <p:cNvPr id="25" name="Textplatzhalter 12">
            <a:extLst>
              <a:ext uri="{FF2B5EF4-FFF2-40B4-BE49-F238E27FC236}">
                <a16:creationId xmlns:a16="http://schemas.microsoft.com/office/drawing/2014/main" id="{9D549421-13D5-1A97-7588-7756D665CBD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3850878" y="1498601"/>
            <a:ext cx="1447800" cy="251094"/>
          </a:xfrm>
        </p:spPr>
        <p:txBody>
          <a:bodyPr>
            <a:noAutofit/>
          </a:bodyPr>
          <a:lstStyle>
            <a:lvl1pPr marL="0" indent="0" rtl="0">
              <a:lnSpc>
                <a:spcPct val="100000"/>
              </a:lnSpc>
              <a:buNone/>
              <a:defRPr sz="1400" b="1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Category 3</a:t>
            </a:r>
          </a:p>
        </p:txBody>
      </p:sp>
      <p:sp>
        <p:nvSpPr>
          <p:cNvPr id="26" name="Textplatzhalter 16">
            <a:extLst>
              <a:ext uri="{FF2B5EF4-FFF2-40B4-BE49-F238E27FC236}">
                <a16:creationId xmlns:a16="http://schemas.microsoft.com/office/drawing/2014/main" id="{EBC5DC18-F45D-484B-99C2-E4D52B69F65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3850878" y="1911350"/>
            <a:ext cx="1447800" cy="2466975"/>
          </a:xfrm>
        </p:spPr>
        <p:txBody>
          <a:bodyPr>
            <a:noAutofit/>
          </a:bodyPr>
          <a:lstStyle>
            <a:lvl1pPr marL="0" indent="0" rtl="0">
              <a:spcAft>
                <a:spcPts val="900"/>
              </a:spcAft>
              <a:buNone/>
              <a:tabLst>
                <a:tab pos="723900" algn="l"/>
              </a:tabLst>
              <a:defRPr sz="1400">
                <a:solidFill>
                  <a:schemeClr val="bg1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SzPct val="100000"/>
              <a:buFont typeface="GT Flexa Rg" pitchFamily="2" charset="0"/>
              <a:buNone/>
              <a:tabLst>
                <a:tab pos="723900" algn="l"/>
              </a:tabLst>
              <a:defRPr/>
            </a:pPr>
            <a:r>
              <a:rPr lang="en-US" dirty="0"/>
              <a:t>00 Topic</a:t>
            </a:r>
          </a:p>
          <a:p>
            <a:pPr lvl="0"/>
            <a:endParaRPr lang="en-US" dirty="0"/>
          </a:p>
        </p:txBody>
      </p:sp>
      <p:sp>
        <p:nvSpPr>
          <p:cNvPr id="30" name="Textplatzhalter 12">
            <a:extLst>
              <a:ext uri="{FF2B5EF4-FFF2-40B4-BE49-F238E27FC236}">
                <a16:creationId xmlns:a16="http://schemas.microsoft.com/office/drawing/2014/main" id="{3CE7AE54-6D0D-3CE5-41E0-4CC80C24434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5619254" y="1498600"/>
            <a:ext cx="1447800" cy="251094"/>
          </a:xfrm>
        </p:spPr>
        <p:txBody>
          <a:bodyPr>
            <a:noAutofit/>
          </a:bodyPr>
          <a:lstStyle>
            <a:lvl1pPr marL="0" indent="0" rtl="0">
              <a:lnSpc>
                <a:spcPct val="100000"/>
              </a:lnSpc>
              <a:buNone/>
              <a:defRPr sz="1400" b="1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Category 4</a:t>
            </a:r>
          </a:p>
        </p:txBody>
      </p:sp>
      <p:sp>
        <p:nvSpPr>
          <p:cNvPr id="31" name="Textplatzhalter 16">
            <a:extLst>
              <a:ext uri="{FF2B5EF4-FFF2-40B4-BE49-F238E27FC236}">
                <a16:creationId xmlns:a16="http://schemas.microsoft.com/office/drawing/2014/main" id="{86F0B5B2-D93A-A803-4782-3186BCD252C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5619254" y="1911349"/>
            <a:ext cx="1447800" cy="2466975"/>
          </a:xfrm>
        </p:spPr>
        <p:txBody>
          <a:bodyPr>
            <a:noAutofit/>
          </a:bodyPr>
          <a:lstStyle>
            <a:lvl1pPr marL="0" indent="0" rtl="0">
              <a:spcAft>
                <a:spcPts val="900"/>
              </a:spcAft>
              <a:buNone/>
              <a:tabLst>
                <a:tab pos="723900" algn="l"/>
              </a:tabLst>
              <a:defRPr sz="1400">
                <a:solidFill>
                  <a:schemeClr val="bg1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SzPct val="100000"/>
              <a:buFont typeface="GT Flexa Rg" pitchFamily="2" charset="0"/>
              <a:buNone/>
              <a:tabLst>
                <a:tab pos="723900" algn="l"/>
              </a:tabLst>
              <a:defRPr/>
            </a:pPr>
            <a:r>
              <a:rPr lang="en-US" dirty="0"/>
              <a:t>00 Topic</a:t>
            </a:r>
          </a:p>
          <a:p>
            <a:pPr lvl="0"/>
            <a:endParaRPr lang="en-US" dirty="0"/>
          </a:p>
        </p:txBody>
      </p:sp>
      <p:sp>
        <p:nvSpPr>
          <p:cNvPr id="32" name="Textplatzhalter 12">
            <a:extLst>
              <a:ext uri="{FF2B5EF4-FFF2-40B4-BE49-F238E27FC236}">
                <a16:creationId xmlns:a16="http://schemas.microsoft.com/office/drawing/2014/main" id="{C2FD2604-576A-5D04-1FC5-EC665192481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 bwMode="gray">
          <a:xfrm>
            <a:off x="7393633" y="1498600"/>
            <a:ext cx="1447800" cy="251094"/>
          </a:xfrm>
        </p:spPr>
        <p:txBody>
          <a:bodyPr>
            <a:noAutofit/>
          </a:bodyPr>
          <a:lstStyle>
            <a:lvl1pPr marL="0" indent="0" rtl="0">
              <a:lnSpc>
                <a:spcPct val="100000"/>
              </a:lnSpc>
              <a:buNone/>
              <a:defRPr sz="1400" b="1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Category 5</a:t>
            </a:r>
          </a:p>
        </p:txBody>
      </p:sp>
      <p:sp>
        <p:nvSpPr>
          <p:cNvPr id="33" name="Textplatzhalter 16">
            <a:extLst>
              <a:ext uri="{FF2B5EF4-FFF2-40B4-BE49-F238E27FC236}">
                <a16:creationId xmlns:a16="http://schemas.microsoft.com/office/drawing/2014/main" id="{DFF3E3DD-53BE-A21A-0CC1-229C83FF6F8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7393633" y="1911349"/>
            <a:ext cx="1447800" cy="2466975"/>
          </a:xfrm>
        </p:spPr>
        <p:txBody>
          <a:bodyPr>
            <a:noAutofit/>
          </a:bodyPr>
          <a:lstStyle>
            <a:lvl1pPr marL="0" indent="0" rtl="0">
              <a:spcAft>
                <a:spcPts val="900"/>
              </a:spcAft>
              <a:buNone/>
              <a:tabLst>
                <a:tab pos="723900" algn="l"/>
              </a:tabLst>
              <a:defRPr sz="1400">
                <a:solidFill>
                  <a:schemeClr val="bg1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SzPct val="100000"/>
              <a:buFont typeface="GT Flexa Rg" pitchFamily="2" charset="0"/>
              <a:buNone/>
              <a:tabLst>
                <a:tab pos="723900" algn="l"/>
              </a:tabLst>
              <a:defRPr/>
            </a:pPr>
            <a:r>
              <a:rPr lang="en-US" dirty="0"/>
              <a:t>00 Topic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66520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red,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 hidden="1">
            <a:extLst>
              <a:ext uri="{FF2B5EF4-FFF2-40B4-BE49-F238E27FC236}">
                <a16:creationId xmlns:a16="http://schemas.microsoft.com/office/drawing/2014/main" id="{2E814652-240D-4F3F-B8D8-CF0E1C51C87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02244109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6" name="Objekt 5" hidden="1">
                        <a:extLst>
                          <a:ext uri="{FF2B5EF4-FFF2-40B4-BE49-F238E27FC236}">
                            <a16:creationId xmlns:a16="http://schemas.microsoft.com/office/drawing/2014/main" id="{2E814652-240D-4F3F-B8D8-CF0E1C51C87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hteck 8">
            <a:extLst>
              <a:ext uri="{FF2B5EF4-FFF2-40B4-BE49-F238E27FC236}">
                <a16:creationId xmlns:a16="http://schemas.microsoft.com/office/drawing/2014/main" id="{4F31E03E-0B84-42DF-96D6-866220F9066A}"/>
              </a:ext>
            </a:extLst>
          </p:cNvPr>
          <p:cNvSpPr/>
          <p:nvPr userDrawn="1"/>
        </p:nvSpPr>
        <p:spPr bwMode="gray">
          <a:xfrm>
            <a:off x="0" y="0"/>
            <a:ext cx="9144000" cy="5145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87A679F-C7D2-4BA6-A63E-287E73B667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 vert="horz"/>
          <a:lstStyle>
            <a:lvl1pPr rtl="0"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Agenda, Segoe UI, 24pt</a:t>
            </a:r>
            <a:endParaRPr lang="en-US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DF1B3BC-E1C5-495F-B01F-658F5D13A24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>
            <a:lvl1pPr rtl="0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C9B6B11-6DED-47D3-B608-B7871E838D7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 bwMode="gray"/>
        <p:txBody>
          <a:bodyPr/>
          <a:lstStyle>
            <a:lvl1pPr rtl="0">
              <a:defRPr>
                <a:solidFill>
                  <a:schemeClr val="bg1"/>
                </a:solidFill>
              </a:defRPr>
            </a:lvl1pPr>
          </a:lstStyle>
          <a:p>
            <a:fld id="{54413C03-D129-4B04-B289-283874789DC0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1" name="Grafik 8">
            <a:extLst>
              <a:ext uri="{FF2B5EF4-FFF2-40B4-BE49-F238E27FC236}">
                <a16:creationId xmlns:a16="http://schemas.microsoft.com/office/drawing/2014/main" id="{84B4407D-2B3F-4077-A520-E90EBFC11948}"/>
              </a:ext>
            </a:extLst>
          </p:cNvPr>
          <p:cNvSpPr/>
          <p:nvPr userDrawn="1"/>
        </p:nvSpPr>
        <p:spPr bwMode="gray">
          <a:xfrm>
            <a:off x="8284370" y="4616326"/>
            <a:ext cx="614456" cy="342600"/>
          </a:xfrm>
          <a:custGeom>
            <a:avLst/>
            <a:gdLst>
              <a:gd name="connsiteX0" fmla="*/ 363160 w 726376"/>
              <a:gd name="connsiteY0" fmla="*/ -28 h 405003"/>
              <a:gd name="connsiteX1" fmla="*/ 726348 w 726376"/>
              <a:gd name="connsiteY1" fmla="*/ 202473 h 405003"/>
              <a:gd name="connsiteX2" fmla="*/ 363160 w 726376"/>
              <a:gd name="connsiteY2" fmla="*/ 404975 h 405003"/>
              <a:gd name="connsiteX3" fmla="*/ -28 w 726376"/>
              <a:gd name="connsiteY3" fmla="*/ 202473 h 405003"/>
              <a:gd name="connsiteX4" fmla="*/ 363160 w 726376"/>
              <a:gd name="connsiteY4" fmla="*/ -28 h 405003"/>
              <a:gd name="connsiteX5" fmla="*/ 363160 w 726376"/>
              <a:gd name="connsiteY5" fmla="*/ 18164 h 405003"/>
              <a:gd name="connsiteX6" fmla="*/ 18355 w 726376"/>
              <a:gd name="connsiteY6" fmla="*/ 202473 h 405003"/>
              <a:gd name="connsiteX7" fmla="*/ 363160 w 726376"/>
              <a:gd name="connsiteY7" fmla="*/ 386496 h 405003"/>
              <a:gd name="connsiteX8" fmla="*/ 708060 w 726376"/>
              <a:gd name="connsiteY8" fmla="*/ 202473 h 405003"/>
              <a:gd name="connsiteX9" fmla="*/ 363160 w 726376"/>
              <a:gd name="connsiteY9" fmla="*/ 18164 h 405003"/>
              <a:gd name="connsiteX10" fmla="*/ 299342 w 726376"/>
              <a:gd name="connsiteY10" fmla="*/ 221904 h 405003"/>
              <a:gd name="connsiteX11" fmla="*/ 227905 w 726376"/>
              <a:gd name="connsiteY11" fmla="*/ 221904 h 405003"/>
              <a:gd name="connsiteX12" fmla="*/ 249312 w 726376"/>
              <a:gd name="connsiteY12" fmla="*/ 247725 h 405003"/>
              <a:gd name="connsiteX13" fmla="*/ 253813 w 726376"/>
              <a:gd name="connsiteY13" fmla="*/ 247717 h 405003"/>
              <a:gd name="connsiteX14" fmla="*/ 274292 w 726376"/>
              <a:gd name="connsiteY14" fmla="*/ 235239 h 405003"/>
              <a:gd name="connsiteX15" fmla="*/ 297723 w 726376"/>
              <a:gd name="connsiteY15" fmla="*/ 235239 h 405003"/>
              <a:gd name="connsiteX16" fmla="*/ 252860 w 726376"/>
              <a:gd name="connsiteY16" fmla="*/ 266386 h 405003"/>
              <a:gd name="connsiteX17" fmla="*/ 203521 w 726376"/>
              <a:gd name="connsiteY17" fmla="*/ 215522 h 405003"/>
              <a:gd name="connsiteX18" fmla="*/ 249354 w 726376"/>
              <a:gd name="connsiteY18" fmla="*/ 164528 h 405003"/>
              <a:gd name="connsiteX19" fmla="*/ 252860 w 726376"/>
              <a:gd name="connsiteY19" fmla="*/ 164468 h 405003"/>
              <a:gd name="connsiteX20" fmla="*/ 299342 w 726376"/>
              <a:gd name="connsiteY20" fmla="*/ 221904 h 405003"/>
              <a:gd name="connsiteX21" fmla="*/ 251717 w 726376"/>
              <a:gd name="connsiteY21" fmla="*/ 182756 h 405003"/>
              <a:gd name="connsiteX22" fmla="*/ 228115 w 726376"/>
              <a:gd name="connsiteY22" fmla="*/ 204453 h 405003"/>
              <a:gd name="connsiteX23" fmla="*/ 228095 w 726376"/>
              <a:gd name="connsiteY23" fmla="*/ 205331 h 405003"/>
              <a:gd name="connsiteX24" fmla="*/ 274482 w 726376"/>
              <a:gd name="connsiteY24" fmla="*/ 205331 h 405003"/>
              <a:gd name="connsiteX25" fmla="*/ 251622 w 726376"/>
              <a:gd name="connsiteY25" fmla="*/ 182756 h 405003"/>
              <a:gd name="connsiteX26" fmla="*/ 608905 w 726376"/>
              <a:gd name="connsiteY26" fmla="*/ 221904 h 405003"/>
              <a:gd name="connsiteX27" fmla="*/ 537467 w 726376"/>
              <a:gd name="connsiteY27" fmla="*/ 221904 h 405003"/>
              <a:gd name="connsiteX28" fmla="*/ 558921 w 726376"/>
              <a:gd name="connsiteY28" fmla="*/ 247687 h 405003"/>
              <a:gd name="connsiteX29" fmla="*/ 562899 w 726376"/>
              <a:gd name="connsiteY29" fmla="*/ 247717 h 405003"/>
              <a:gd name="connsiteX30" fmla="*/ 583378 w 726376"/>
              <a:gd name="connsiteY30" fmla="*/ 235239 h 405003"/>
              <a:gd name="connsiteX31" fmla="*/ 606809 w 726376"/>
              <a:gd name="connsiteY31" fmla="*/ 235239 h 405003"/>
              <a:gd name="connsiteX32" fmla="*/ 562042 w 726376"/>
              <a:gd name="connsiteY32" fmla="*/ 266386 h 405003"/>
              <a:gd name="connsiteX33" fmla="*/ 512454 w 726376"/>
              <a:gd name="connsiteY33" fmla="*/ 220809 h 405003"/>
              <a:gd name="connsiteX34" fmla="*/ 512512 w 726376"/>
              <a:gd name="connsiteY34" fmla="*/ 215713 h 405003"/>
              <a:gd name="connsiteX35" fmla="*/ 558342 w 726376"/>
              <a:gd name="connsiteY35" fmla="*/ 164717 h 405003"/>
              <a:gd name="connsiteX36" fmla="*/ 561947 w 726376"/>
              <a:gd name="connsiteY36" fmla="*/ 164659 h 405003"/>
              <a:gd name="connsiteX37" fmla="*/ 608810 w 726376"/>
              <a:gd name="connsiteY37" fmla="*/ 221904 h 405003"/>
              <a:gd name="connsiteX38" fmla="*/ 561280 w 726376"/>
              <a:gd name="connsiteY38" fmla="*/ 182756 h 405003"/>
              <a:gd name="connsiteX39" fmla="*/ 537582 w 726376"/>
              <a:gd name="connsiteY39" fmla="*/ 204548 h 405003"/>
              <a:gd name="connsiteX40" fmla="*/ 537563 w 726376"/>
              <a:gd name="connsiteY40" fmla="*/ 205331 h 405003"/>
              <a:gd name="connsiteX41" fmla="*/ 584045 w 726376"/>
              <a:gd name="connsiteY41" fmla="*/ 205331 h 405003"/>
              <a:gd name="connsiteX42" fmla="*/ 561185 w 726376"/>
              <a:gd name="connsiteY42" fmla="*/ 182756 h 405003"/>
              <a:gd name="connsiteX43" fmla="*/ 77981 w 726376"/>
              <a:gd name="connsiteY43" fmla="*/ 263338 h 405003"/>
              <a:gd name="connsiteX44" fmla="*/ 104461 w 726376"/>
              <a:gd name="connsiteY44" fmla="*/ 263338 h 405003"/>
              <a:gd name="connsiteX45" fmla="*/ 104461 w 726376"/>
              <a:gd name="connsiteY45" fmla="*/ 206188 h 405003"/>
              <a:gd name="connsiteX46" fmla="*/ 161611 w 726376"/>
              <a:gd name="connsiteY46" fmla="*/ 206188 h 405003"/>
              <a:gd name="connsiteX47" fmla="*/ 161611 w 726376"/>
              <a:gd name="connsiteY47" fmla="*/ 263338 h 405003"/>
              <a:gd name="connsiteX48" fmla="*/ 188186 w 726376"/>
              <a:gd name="connsiteY48" fmla="*/ 263338 h 405003"/>
              <a:gd name="connsiteX49" fmla="*/ 188186 w 726376"/>
              <a:gd name="connsiteY49" fmla="*/ 129988 h 405003"/>
              <a:gd name="connsiteX50" fmla="*/ 161801 w 726376"/>
              <a:gd name="connsiteY50" fmla="*/ 129988 h 405003"/>
              <a:gd name="connsiteX51" fmla="*/ 161801 w 726376"/>
              <a:gd name="connsiteY51" fmla="*/ 184757 h 405003"/>
              <a:gd name="connsiteX52" fmla="*/ 104651 w 726376"/>
              <a:gd name="connsiteY52" fmla="*/ 184757 h 405003"/>
              <a:gd name="connsiteX53" fmla="*/ 104651 w 726376"/>
              <a:gd name="connsiteY53" fmla="*/ 129988 h 405003"/>
              <a:gd name="connsiteX54" fmla="*/ 77981 w 726376"/>
              <a:gd name="connsiteY54" fmla="*/ 129988 h 405003"/>
              <a:gd name="connsiteX55" fmla="*/ 314011 w 726376"/>
              <a:gd name="connsiteY55" fmla="*/ 263338 h 405003"/>
              <a:gd name="connsiteX56" fmla="*/ 338966 w 726376"/>
              <a:gd name="connsiteY56" fmla="*/ 263338 h 405003"/>
              <a:gd name="connsiteX57" fmla="*/ 338966 w 726376"/>
              <a:gd name="connsiteY57" fmla="*/ 211522 h 405003"/>
              <a:gd name="connsiteX58" fmla="*/ 360302 w 726376"/>
              <a:gd name="connsiteY58" fmla="*/ 183804 h 405003"/>
              <a:gd name="connsiteX59" fmla="*/ 378114 w 726376"/>
              <a:gd name="connsiteY59" fmla="*/ 207521 h 405003"/>
              <a:gd name="connsiteX60" fmla="*/ 378114 w 726376"/>
              <a:gd name="connsiteY60" fmla="*/ 263338 h 405003"/>
              <a:gd name="connsiteX61" fmla="*/ 403070 w 726376"/>
              <a:gd name="connsiteY61" fmla="*/ 263338 h 405003"/>
              <a:gd name="connsiteX62" fmla="*/ 403070 w 726376"/>
              <a:gd name="connsiteY62" fmla="*/ 204283 h 405003"/>
              <a:gd name="connsiteX63" fmla="*/ 367732 w 726376"/>
              <a:gd name="connsiteY63" fmla="*/ 164468 h 405003"/>
              <a:gd name="connsiteX64" fmla="*/ 338204 w 726376"/>
              <a:gd name="connsiteY64" fmla="*/ 180566 h 405003"/>
              <a:gd name="connsiteX65" fmla="*/ 337633 w 726376"/>
              <a:gd name="connsiteY65" fmla="*/ 180566 h 405003"/>
              <a:gd name="connsiteX66" fmla="*/ 337633 w 726376"/>
              <a:gd name="connsiteY66" fmla="*/ 167135 h 405003"/>
              <a:gd name="connsiteX67" fmla="*/ 314011 w 726376"/>
              <a:gd name="connsiteY67" fmla="*/ 167135 h 405003"/>
              <a:gd name="connsiteX68" fmla="*/ 424406 w 726376"/>
              <a:gd name="connsiteY68" fmla="*/ 263338 h 405003"/>
              <a:gd name="connsiteX69" fmla="*/ 449361 w 726376"/>
              <a:gd name="connsiteY69" fmla="*/ 263338 h 405003"/>
              <a:gd name="connsiteX70" fmla="*/ 449361 w 726376"/>
              <a:gd name="connsiteY70" fmla="*/ 211427 h 405003"/>
              <a:gd name="connsiteX71" fmla="*/ 486128 w 726376"/>
              <a:gd name="connsiteY71" fmla="*/ 263338 h 405003"/>
              <a:gd name="connsiteX72" fmla="*/ 517179 w 726376"/>
              <a:gd name="connsiteY72" fmla="*/ 263338 h 405003"/>
              <a:gd name="connsiteX73" fmla="*/ 476603 w 726376"/>
              <a:gd name="connsiteY73" fmla="*/ 209141 h 405003"/>
              <a:gd name="connsiteX74" fmla="*/ 512607 w 726376"/>
              <a:gd name="connsiteY74" fmla="*/ 166754 h 405003"/>
              <a:gd name="connsiteX75" fmla="*/ 482413 w 726376"/>
              <a:gd name="connsiteY75" fmla="*/ 166754 h 405003"/>
              <a:gd name="connsiteX76" fmla="*/ 448980 w 726376"/>
              <a:gd name="connsiteY76" fmla="*/ 208379 h 405003"/>
              <a:gd name="connsiteX77" fmla="*/ 448980 w 726376"/>
              <a:gd name="connsiteY77" fmla="*/ 129988 h 405003"/>
              <a:gd name="connsiteX78" fmla="*/ 424406 w 726376"/>
              <a:gd name="connsiteY78" fmla="*/ 129988 h 405003"/>
              <a:gd name="connsiteX79" fmla="*/ 623478 w 726376"/>
              <a:gd name="connsiteY79" fmla="*/ 263338 h 405003"/>
              <a:gd name="connsiteX80" fmla="*/ 648434 w 726376"/>
              <a:gd name="connsiteY80" fmla="*/ 263338 h 405003"/>
              <a:gd name="connsiteX81" fmla="*/ 648434 w 726376"/>
              <a:gd name="connsiteY81" fmla="*/ 129988 h 405003"/>
              <a:gd name="connsiteX82" fmla="*/ 623478 w 726376"/>
              <a:gd name="connsiteY82" fmla="*/ 129988 h 405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726376" h="405003">
                <a:moveTo>
                  <a:pt x="363160" y="-28"/>
                </a:moveTo>
                <a:cubicBezTo>
                  <a:pt x="563185" y="-28"/>
                  <a:pt x="726348" y="90650"/>
                  <a:pt x="726348" y="202473"/>
                </a:cubicBezTo>
                <a:cubicBezTo>
                  <a:pt x="726348" y="314297"/>
                  <a:pt x="563661" y="404975"/>
                  <a:pt x="363160" y="404975"/>
                </a:cubicBezTo>
                <a:cubicBezTo>
                  <a:pt x="162659" y="404975"/>
                  <a:pt x="-28" y="314201"/>
                  <a:pt x="-28" y="202473"/>
                </a:cubicBezTo>
                <a:cubicBezTo>
                  <a:pt x="-28" y="90745"/>
                  <a:pt x="162659" y="-28"/>
                  <a:pt x="363160" y="-28"/>
                </a:cubicBezTo>
                <a:close/>
                <a:moveTo>
                  <a:pt x="363160" y="18164"/>
                </a:moveTo>
                <a:cubicBezTo>
                  <a:pt x="172660" y="18164"/>
                  <a:pt x="18355" y="100841"/>
                  <a:pt x="18355" y="202473"/>
                </a:cubicBezTo>
                <a:cubicBezTo>
                  <a:pt x="18355" y="304105"/>
                  <a:pt x="172850" y="386496"/>
                  <a:pt x="363160" y="386496"/>
                </a:cubicBezTo>
                <a:cubicBezTo>
                  <a:pt x="553469" y="386496"/>
                  <a:pt x="708060" y="304010"/>
                  <a:pt x="708060" y="202473"/>
                </a:cubicBezTo>
                <a:cubicBezTo>
                  <a:pt x="708060" y="100937"/>
                  <a:pt x="553469" y="18164"/>
                  <a:pt x="363160" y="18164"/>
                </a:cubicBezTo>
                <a:close/>
                <a:moveTo>
                  <a:pt x="299342" y="221904"/>
                </a:moveTo>
                <a:lnTo>
                  <a:pt x="227905" y="221904"/>
                </a:lnTo>
                <a:cubicBezTo>
                  <a:pt x="226687" y="234946"/>
                  <a:pt x="236271" y="246506"/>
                  <a:pt x="249312" y="247725"/>
                </a:cubicBezTo>
                <a:cubicBezTo>
                  <a:pt x="250810" y="247865"/>
                  <a:pt x="252317" y="247863"/>
                  <a:pt x="253813" y="247717"/>
                </a:cubicBezTo>
                <a:cubicBezTo>
                  <a:pt x="262601" y="248347"/>
                  <a:pt x="270823" y="243338"/>
                  <a:pt x="274292" y="235239"/>
                </a:cubicBezTo>
                <a:lnTo>
                  <a:pt x="297723" y="235239"/>
                </a:lnTo>
                <a:cubicBezTo>
                  <a:pt x="292208" y="255062"/>
                  <a:pt x="273360" y="268147"/>
                  <a:pt x="252860" y="266386"/>
                </a:cubicBezTo>
                <a:cubicBezTo>
                  <a:pt x="222380" y="266386"/>
                  <a:pt x="203521" y="245431"/>
                  <a:pt x="203521" y="215522"/>
                </a:cubicBezTo>
                <a:cubicBezTo>
                  <a:pt x="202096" y="188785"/>
                  <a:pt x="222616" y="165953"/>
                  <a:pt x="249354" y="164528"/>
                </a:cubicBezTo>
                <a:cubicBezTo>
                  <a:pt x="250522" y="164467"/>
                  <a:pt x="251691" y="164446"/>
                  <a:pt x="252860" y="164468"/>
                </a:cubicBezTo>
                <a:cubicBezTo>
                  <a:pt x="285341" y="164468"/>
                  <a:pt x="301438" y="192186"/>
                  <a:pt x="299342" y="221904"/>
                </a:cubicBezTo>
                <a:close/>
                <a:moveTo>
                  <a:pt x="251717" y="182756"/>
                </a:moveTo>
                <a:cubicBezTo>
                  <a:pt x="239208" y="182231"/>
                  <a:pt x="228641" y="191944"/>
                  <a:pt x="228115" y="204453"/>
                </a:cubicBezTo>
                <a:cubicBezTo>
                  <a:pt x="228103" y="204746"/>
                  <a:pt x="228096" y="205038"/>
                  <a:pt x="228095" y="205331"/>
                </a:cubicBezTo>
                <a:lnTo>
                  <a:pt x="274482" y="205331"/>
                </a:lnTo>
                <a:cubicBezTo>
                  <a:pt x="272863" y="191805"/>
                  <a:pt x="266957" y="182756"/>
                  <a:pt x="251622" y="182756"/>
                </a:cubicBezTo>
                <a:close/>
                <a:moveTo>
                  <a:pt x="608905" y="221904"/>
                </a:moveTo>
                <a:lnTo>
                  <a:pt x="537467" y="221904"/>
                </a:lnTo>
                <a:cubicBezTo>
                  <a:pt x="536272" y="234949"/>
                  <a:pt x="545877" y="246492"/>
                  <a:pt x="558921" y="247687"/>
                </a:cubicBezTo>
                <a:cubicBezTo>
                  <a:pt x="560244" y="247808"/>
                  <a:pt x="561574" y="247819"/>
                  <a:pt x="562899" y="247717"/>
                </a:cubicBezTo>
                <a:cubicBezTo>
                  <a:pt x="571687" y="248347"/>
                  <a:pt x="579909" y="243338"/>
                  <a:pt x="583378" y="235239"/>
                </a:cubicBezTo>
                <a:lnTo>
                  <a:pt x="606809" y="235239"/>
                </a:lnTo>
                <a:cubicBezTo>
                  <a:pt x="601334" y="255046"/>
                  <a:pt x="582518" y="268138"/>
                  <a:pt x="562042" y="266386"/>
                </a:cubicBezTo>
                <a:cubicBezTo>
                  <a:pt x="535762" y="267494"/>
                  <a:pt x="513562" y="247087"/>
                  <a:pt x="512454" y="220809"/>
                </a:cubicBezTo>
                <a:cubicBezTo>
                  <a:pt x="512382" y="219110"/>
                  <a:pt x="512401" y="217409"/>
                  <a:pt x="512512" y="215713"/>
                </a:cubicBezTo>
                <a:cubicBezTo>
                  <a:pt x="511086" y="188975"/>
                  <a:pt x="531605" y="166143"/>
                  <a:pt x="558342" y="164717"/>
                </a:cubicBezTo>
                <a:cubicBezTo>
                  <a:pt x="559543" y="164653"/>
                  <a:pt x="560746" y="164633"/>
                  <a:pt x="561947" y="164659"/>
                </a:cubicBezTo>
                <a:cubicBezTo>
                  <a:pt x="594808" y="164468"/>
                  <a:pt x="610715" y="192186"/>
                  <a:pt x="608810" y="221904"/>
                </a:cubicBezTo>
                <a:close/>
                <a:moveTo>
                  <a:pt x="561280" y="182756"/>
                </a:moveTo>
                <a:cubicBezTo>
                  <a:pt x="548718" y="182230"/>
                  <a:pt x="538108" y="191986"/>
                  <a:pt x="537582" y="204548"/>
                </a:cubicBezTo>
                <a:cubicBezTo>
                  <a:pt x="537571" y="204809"/>
                  <a:pt x="537565" y="205070"/>
                  <a:pt x="537563" y="205331"/>
                </a:cubicBezTo>
                <a:lnTo>
                  <a:pt x="584045" y="205331"/>
                </a:lnTo>
                <a:cubicBezTo>
                  <a:pt x="582140" y="191805"/>
                  <a:pt x="576425" y="182756"/>
                  <a:pt x="561185" y="182756"/>
                </a:cubicBezTo>
                <a:close/>
                <a:moveTo>
                  <a:pt x="77981" y="263338"/>
                </a:moveTo>
                <a:lnTo>
                  <a:pt x="104461" y="263338"/>
                </a:lnTo>
                <a:lnTo>
                  <a:pt x="104461" y="206188"/>
                </a:lnTo>
                <a:lnTo>
                  <a:pt x="161611" y="206188"/>
                </a:lnTo>
                <a:lnTo>
                  <a:pt x="161611" y="263338"/>
                </a:lnTo>
                <a:lnTo>
                  <a:pt x="188186" y="263338"/>
                </a:lnTo>
                <a:lnTo>
                  <a:pt x="188186" y="129988"/>
                </a:lnTo>
                <a:lnTo>
                  <a:pt x="161801" y="129988"/>
                </a:lnTo>
                <a:lnTo>
                  <a:pt x="161801" y="184757"/>
                </a:lnTo>
                <a:lnTo>
                  <a:pt x="104651" y="184757"/>
                </a:lnTo>
                <a:lnTo>
                  <a:pt x="104651" y="129988"/>
                </a:lnTo>
                <a:lnTo>
                  <a:pt x="77981" y="129988"/>
                </a:lnTo>
                <a:close/>
                <a:moveTo>
                  <a:pt x="314011" y="263338"/>
                </a:moveTo>
                <a:lnTo>
                  <a:pt x="338966" y="263338"/>
                </a:lnTo>
                <a:lnTo>
                  <a:pt x="338966" y="211522"/>
                </a:lnTo>
                <a:cubicBezTo>
                  <a:pt x="338966" y="191805"/>
                  <a:pt x="345824" y="183804"/>
                  <a:pt x="360302" y="183804"/>
                </a:cubicBezTo>
                <a:cubicBezTo>
                  <a:pt x="372590" y="183804"/>
                  <a:pt x="378114" y="191710"/>
                  <a:pt x="378114" y="207521"/>
                </a:cubicBezTo>
                <a:lnTo>
                  <a:pt x="378114" y="263338"/>
                </a:lnTo>
                <a:lnTo>
                  <a:pt x="403070" y="263338"/>
                </a:lnTo>
                <a:lnTo>
                  <a:pt x="403070" y="204283"/>
                </a:lnTo>
                <a:cubicBezTo>
                  <a:pt x="403070" y="180375"/>
                  <a:pt x="396021" y="164468"/>
                  <a:pt x="367732" y="164468"/>
                </a:cubicBezTo>
                <a:cubicBezTo>
                  <a:pt x="355758" y="164326"/>
                  <a:pt x="344573" y="170424"/>
                  <a:pt x="338204" y="180566"/>
                </a:cubicBezTo>
                <a:lnTo>
                  <a:pt x="337633" y="180566"/>
                </a:lnTo>
                <a:lnTo>
                  <a:pt x="337633" y="167135"/>
                </a:lnTo>
                <a:lnTo>
                  <a:pt x="314011" y="167135"/>
                </a:lnTo>
                <a:close/>
                <a:moveTo>
                  <a:pt x="424406" y="263338"/>
                </a:moveTo>
                <a:lnTo>
                  <a:pt x="449361" y="263338"/>
                </a:lnTo>
                <a:lnTo>
                  <a:pt x="449361" y="211427"/>
                </a:lnTo>
                <a:lnTo>
                  <a:pt x="486128" y="263338"/>
                </a:lnTo>
                <a:lnTo>
                  <a:pt x="517179" y="263338"/>
                </a:lnTo>
                <a:lnTo>
                  <a:pt x="476603" y="209141"/>
                </a:lnTo>
                <a:lnTo>
                  <a:pt x="512607" y="166754"/>
                </a:lnTo>
                <a:lnTo>
                  <a:pt x="482413" y="166754"/>
                </a:lnTo>
                <a:lnTo>
                  <a:pt x="448980" y="208379"/>
                </a:lnTo>
                <a:lnTo>
                  <a:pt x="448980" y="129988"/>
                </a:lnTo>
                <a:lnTo>
                  <a:pt x="424406" y="129988"/>
                </a:lnTo>
                <a:close/>
                <a:moveTo>
                  <a:pt x="623478" y="263338"/>
                </a:moveTo>
                <a:lnTo>
                  <a:pt x="648434" y="263338"/>
                </a:lnTo>
                <a:lnTo>
                  <a:pt x="648434" y="129988"/>
                </a:lnTo>
                <a:lnTo>
                  <a:pt x="623478" y="12998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US" noProof="0" dirty="0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E27D352A-1990-4E23-B2FC-3A6ECBA037F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00038" y="1492251"/>
            <a:ext cx="2171700" cy="2879724"/>
          </a:xfrm>
        </p:spPr>
        <p:txBody>
          <a:bodyPr>
            <a:noAutofit/>
          </a:bodyPr>
          <a:lstStyle>
            <a:lvl1pPr marL="0" indent="0" rtl="0">
              <a:spcAft>
                <a:spcPts val="900"/>
              </a:spcAft>
              <a:buNone/>
              <a:tabLst>
                <a:tab pos="723900" algn="l"/>
              </a:tabLst>
              <a:defRPr sz="1600">
                <a:solidFill>
                  <a:schemeClr val="bg1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SzPct val="100000"/>
              <a:buFont typeface="GT Flexa Rg" pitchFamily="2" charset="0"/>
              <a:buNone/>
              <a:tabLst>
                <a:tab pos="723900" algn="l"/>
              </a:tabLst>
              <a:defRPr/>
            </a:pPr>
            <a:r>
              <a:rPr lang="en-US" dirty="0"/>
              <a:t>00	Topic</a:t>
            </a:r>
          </a:p>
          <a:p>
            <a:pPr lvl="0"/>
            <a:endParaRPr lang="en-US" dirty="0"/>
          </a:p>
        </p:txBody>
      </p:sp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91EE2EFD-A7A9-4EBA-AB73-3F7AC5BF723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3195638" y="1492251"/>
            <a:ext cx="2176462" cy="2879724"/>
          </a:xfrm>
        </p:spPr>
        <p:txBody>
          <a:bodyPr>
            <a:noAutofit/>
          </a:bodyPr>
          <a:lstStyle>
            <a:lvl1pPr marL="0" indent="0" rtl="0">
              <a:spcAft>
                <a:spcPts val="900"/>
              </a:spcAft>
              <a:buNone/>
              <a:tabLst>
                <a:tab pos="723900" algn="l"/>
              </a:tabLst>
              <a:defRPr sz="1600">
                <a:solidFill>
                  <a:schemeClr val="bg1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SzPct val="100000"/>
              <a:buFont typeface="GT Flexa Rg" pitchFamily="2" charset="0"/>
              <a:buNone/>
              <a:tabLst>
                <a:tab pos="723900" algn="l"/>
              </a:tabLst>
              <a:defRPr/>
            </a:pPr>
            <a:r>
              <a:rPr lang="en-US" dirty="0"/>
              <a:t>00	Topic</a:t>
            </a:r>
          </a:p>
          <a:p>
            <a:pPr lvl="0"/>
            <a:endParaRPr lang="en-US" dirty="0"/>
          </a:p>
        </p:txBody>
      </p:sp>
      <p:sp>
        <p:nvSpPr>
          <p:cNvPr id="25" name="Textplatzhalter 24">
            <a:extLst>
              <a:ext uri="{FF2B5EF4-FFF2-40B4-BE49-F238E27FC236}">
                <a16:creationId xmlns:a16="http://schemas.microsoft.com/office/drawing/2014/main" id="{66E84559-1973-4240-B47D-733F095B870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6096000" y="1492251"/>
            <a:ext cx="2174875" cy="2879724"/>
          </a:xfrm>
        </p:spPr>
        <p:txBody>
          <a:bodyPr>
            <a:noAutofit/>
          </a:bodyPr>
          <a:lstStyle>
            <a:lvl1pPr marL="0" indent="0" rtl="0">
              <a:spcAft>
                <a:spcPts val="900"/>
              </a:spcAft>
              <a:buNone/>
              <a:tabLst>
                <a:tab pos="723900" algn="l"/>
              </a:tabLst>
              <a:defRPr sz="1600">
                <a:solidFill>
                  <a:schemeClr val="bg1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SzPct val="100000"/>
              <a:buFont typeface="GT Flexa Rg" pitchFamily="2" charset="0"/>
              <a:buNone/>
              <a:tabLst>
                <a:tab pos="723900" algn="l"/>
              </a:tabLst>
              <a:defRPr/>
            </a:pPr>
            <a:r>
              <a:rPr lang="en-US" dirty="0"/>
              <a:t>00	Topic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8959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 hidden="1">
            <a:extLst>
              <a:ext uri="{FF2B5EF4-FFF2-40B4-BE49-F238E27FC236}">
                <a16:creationId xmlns:a16="http://schemas.microsoft.com/office/drawing/2014/main" id="{0AB7100B-7991-48A5-9EB9-E14CDAF8858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90748643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E7859EA-314D-49E2-A15A-FC28AC31BCE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rtl="0">
              <a:defRPr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5EF0FD3-B6E1-4E0A-B30D-B364E5C00D7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rtl="0">
              <a:defRPr/>
            </a:lvl1pPr>
          </a:lstStyle>
          <a:p>
            <a:fld id="{54413C03-D129-4B04-B289-283874789DC0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FAEC7E7D-A48B-4845-9B3C-BCF4ED6EBA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Slide Title, Segoe UI, 24pt</a:t>
            </a:r>
            <a:br>
              <a:rPr lang="en-US" dirty="0"/>
            </a:br>
            <a:r>
              <a:rPr lang="en-US" dirty="0"/>
              <a:t>Max. 2 Lines</a:t>
            </a:r>
          </a:p>
        </p:txBody>
      </p:sp>
    </p:spTree>
    <p:extLst>
      <p:ext uri="{BB962C8B-B14F-4D97-AF65-F5344CB8AC3E}">
        <p14:creationId xmlns:p14="http://schemas.microsoft.com/office/powerpoint/2010/main" val="18389829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,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 hidden="1">
            <a:extLst>
              <a:ext uri="{FF2B5EF4-FFF2-40B4-BE49-F238E27FC236}">
                <a16:creationId xmlns:a16="http://schemas.microsoft.com/office/drawing/2014/main" id="{0AB7100B-7991-48A5-9EB9-E14CDAF8858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85424822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6" name="Objekt 5" hidden="1">
                        <a:extLst>
                          <a:ext uri="{FF2B5EF4-FFF2-40B4-BE49-F238E27FC236}">
                            <a16:creationId xmlns:a16="http://schemas.microsoft.com/office/drawing/2014/main" id="{0AB7100B-7991-48A5-9EB9-E14CDAF8858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hteck 7">
            <a:extLst>
              <a:ext uri="{FF2B5EF4-FFF2-40B4-BE49-F238E27FC236}">
                <a16:creationId xmlns:a16="http://schemas.microsoft.com/office/drawing/2014/main" id="{4A0FEDB5-55F9-4E87-8B03-149544ABDF68}"/>
              </a:ext>
            </a:extLst>
          </p:cNvPr>
          <p:cNvSpPr/>
          <p:nvPr userDrawn="1"/>
        </p:nvSpPr>
        <p:spPr bwMode="gray">
          <a:xfrm>
            <a:off x="0" y="0"/>
            <a:ext cx="9144000" cy="5145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E7859EA-314D-49E2-A15A-FC28AC31BCE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rtl="0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5EF0FD3-B6E1-4E0A-B30D-B364E5C00D7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rtl="0">
              <a:defRPr>
                <a:solidFill>
                  <a:schemeClr val="bg1"/>
                </a:solidFill>
              </a:defRPr>
            </a:lvl1pPr>
          </a:lstStyle>
          <a:p>
            <a:fld id="{54413C03-D129-4B04-B289-283874789DC0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FAEC7E7D-A48B-4845-9B3C-BCF4ED6EBA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Slide Title, Segoe UI, 24pt</a:t>
            </a:r>
            <a:br>
              <a:rPr lang="en-US" dirty="0"/>
            </a:br>
            <a:r>
              <a:rPr lang="en-US" dirty="0"/>
              <a:t>Max. 2 Lines</a:t>
            </a:r>
          </a:p>
        </p:txBody>
      </p:sp>
      <p:sp>
        <p:nvSpPr>
          <p:cNvPr id="9" name="Grafik 8">
            <a:extLst>
              <a:ext uri="{FF2B5EF4-FFF2-40B4-BE49-F238E27FC236}">
                <a16:creationId xmlns:a16="http://schemas.microsoft.com/office/drawing/2014/main" id="{E090A17D-1ADA-4C44-BB80-67CAA3C46B3E}"/>
              </a:ext>
            </a:extLst>
          </p:cNvPr>
          <p:cNvSpPr/>
          <p:nvPr userDrawn="1"/>
        </p:nvSpPr>
        <p:spPr bwMode="gray">
          <a:xfrm>
            <a:off x="8284370" y="4616326"/>
            <a:ext cx="614456" cy="342600"/>
          </a:xfrm>
          <a:custGeom>
            <a:avLst/>
            <a:gdLst>
              <a:gd name="connsiteX0" fmla="*/ 363160 w 726376"/>
              <a:gd name="connsiteY0" fmla="*/ -28 h 405003"/>
              <a:gd name="connsiteX1" fmla="*/ 726348 w 726376"/>
              <a:gd name="connsiteY1" fmla="*/ 202473 h 405003"/>
              <a:gd name="connsiteX2" fmla="*/ 363160 w 726376"/>
              <a:gd name="connsiteY2" fmla="*/ 404975 h 405003"/>
              <a:gd name="connsiteX3" fmla="*/ -28 w 726376"/>
              <a:gd name="connsiteY3" fmla="*/ 202473 h 405003"/>
              <a:gd name="connsiteX4" fmla="*/ 363160 w 726376"/>
              <a:gd name="connsiteY4" fmla="*/ -28 h 405003"/>
              <a:gd name="connsiteX5" fmla="*/ 363160 w 726376"/>
              <a:gd name="connsiteY5" fmla="*/ 18164 h 405003"/>
              <a:gd name="connsiteX6" fmla="*/ 18355 w 726376"/>
              <a:gd name="connsiteY6" fmla="*/ 202473 h 405003"/>
              <a:gd name="connsiteX7" fmla="*/ 363160 w 726376"/>
              <a:gd name="connsiteY7" fmla="*/ 386496 h 405003"/>
              <a:gd name="connsiteX8" fmla="*/ 708060 w 726376"/>
              <a:gd name="connsiteY8" fmla="*/ 202473 h 405003"/>
              <a:gd name="connsiteX9" fmla="*/ 363160 w 726376"/>
              <a:gd name="connsiteY9" fmla="*/ 18164 h 405003"/>
              <a:gd name="connsiteX10" fmla="*/ 299342 w 726376"/>
              <a:gd name="connsiteY10" fmla="*/ 221904 h 405003"/>
              <a:gd name="connsiteX11" fmla="*/ 227905 w 726376"/>
              <a:gd name="connsiteY11" fmla="*/ 221904 h 405003"/>
              <a:gd name="connsiteX12" fmla="*/ 249312 w 726376"/>
              <a:gd name="connsiteY12" fmla="*/ 247725 h 405003"/>
              <a:gd name="connsiteX13" fmla="*/ 253813 w 726376"/>
              <a:gd name="connsiteY13" fmla="*/ 247717 h 405003"/>
              <a:gd name="connsiteX14" fmla="*/ 274292 w 726376"/>
              <a:gd name="connsiteY14" fmla="*/ 235239 h 405003"/>
              <a:gd name="connsiteX15" fmla="*/ 297723 w 726376"/>
              <a:gd name="connsiteY15" fmla="*/ 235239 h 405003"/>
              <a:gd name="connsiteX16" fmla="*/ 252860 w 726376"/>
              <a:gd name="connsiteY16" fmla="*/ 266386 h 405003"/>
              <a:gd name="connsiteX17" fmla="*/ 203521 w 726376"/>
              <a:gd name="connsiteY17" fmla="*/ 215522 h 405003"/>
              <a:gd name="connsiteX18" fmla="*/ 249354 w 726376"/>
              <a:gd name="connsiteY18" fmla="*/ 164528 h 405003"/>
              <a:gd name="connsiteX19" fmla="*/ 252860 w 726376"/>
              <a:gd name="connsiteY19" fmla="*/ 164468 h 405003"/>
              <a:gd name="connsiteX20" fmla="*/ 299342 w 726376"/>
              <a:gd name="connsiteY20" fmla="*/ 221904 h 405003"/>
              <a:gd name="connsiteX21" fmla="*/ 251717 w 726376"/>
              <a:gd name="connsiteY21" fmla="*/ 182756 h 405003"/>
              <a:gd name="connsiteX22" fmla="*/ 228115 w 726376"/>
              <a:gd name="connsiteY22" fmla="*/ 204453 h 405003"/>
              <a:gd name="connsiteX23" fmla="*/ 228095 w 726376"/>
              <a:gd name="connsiteY23" fmla="*/ 205331 h 405003"/>
              <a:gd name="connsiteX24" fmla="*/ 274482 w 726376"/>
              <a:gd name="connsiteY24" fmla="*/ 205331 h 405003"/>
              <a:gd name="connsiteX25" fmla="*/ 251622 w 726376"/>
              <a:gd name="connsiteY25" fmla="*/ 182756 h 405003"/>
              <a:gd name="connsiteX26" fmla="*/ 608905 w 726376"/>
              <a:gd name="connsiteY26" fmla="*/ 221904 h 405003"/>
              <a:gd name="connsiteX27" fmla="*/ 537467 w 726376"/>
              <a:gd name="connsiteY27" fmla="*/ 221904 h 405003"/>
              <a:gd name="connsiteX28" fmla="*/ 558921 w 726376"/>
              <a:gd name="connsiteY28" fmla="*/ 247687 h 405003"/>
              <a:gd name="connsiteX29" fmla="*/ 562899 w 726376"/>
              <a:gd name="connsiteY29" fmla="*/ 247717 h 405003"/>
              <a:gd name="connsiteX30" fmla="*/ 583378 w 726376"/>
              <a:gd name="connsiteY30" fmla="*/ 235239 h 405003"/>
              <a:gd name="connsiteX31" fmla="*/ 606809 w 726376"/>
              <a:gd name="connsiteY31" fmla="*/ 235239 h 405003"/>
              <a:gd name="connsiteX32" fmla="*/ 562042 w 726376"/>
              <a:gd name="connsiteY32" fmla="*/ 266386 h 405003"/>
              <a:gd name="connsiteX33" fmla="*/ 512454 w 726376"/>
              <a:gd name="connsiteY33" fmla="*/ 220809 h 405003"/>
              <a:gd name="connsiteX34" fmla="*/ 512512 w 726376"/>
              <a:gd name="connsiteY34" fmla="*/ 215713 h 405003"/>
              <a:gd name="connsiteX35" fmla="*/ 558342 w 726376"/>
              <a:gd name="connsiteY35" fmla="*/ 164717 h 405003"/>
              <a:gd name="connsiteX36" fmla="*/ 561947 w 726376"/>
              <a:gd name="connsiteY36" fmla="*/ 164659 h 405003"/>
              <a:gd name="connsiteX37" fmla="*/ 608810 w 726376"/>
              <a:gd name="connsiteY37" fmla="*/ 221904 h 405003"/>
              <a:gd name="connsiteX38" fmla="*/ 561280 w 726376"/>
              <a:gd name="connsiteY38" fmla="*/ 182756 h 405003"/>
              <a:gd name="connsiteX39" fmla="*/ 537582 w 726376"/>
              <a:gd name="connsiteY39" fmla="*/ 204548 h 405003"/>
              <a:gd name="connsiteX40" fmla="*/ 537563 w 726376"/>
              <a:gd name="connsiteY40" fmla="*/ 205331 h 405003"/>
              <a:gd name="connsiteX41" fmla="*/ 584045 w 726376"/>
              <a:gd name="connsiteY41" fmla="*/ 205331 h 405003"/>
              <a:gd name="connsiteX42" fmla="*/ 561185 w 726376"/>
              <a:gd name="connsiteY42" fmla="*/ 182756 h 405003"/>
              <a:gd name="connsiteX43" fmla="*/ 77981 w 726376"/>
              <a:gd name="connsiteY43" fmla="*/ 263338 h 405003"/>
              <a:gd name="connsiteX44" fmla="*/ 104461 w 726376"/>
              <a:gd name="connsiteY44" fmla="*/ 263338 h 405003"/>
              <a:gd name="connsiteX45" fmla="*/ 104461 w 726376"/>
              <a:gd name="connsiteY45" fmla="*/ 206188 h 405003"/>
              <a:gd name="connsiteX46" fmla="*/ 161611 w 726376"/>
              <a:gd name="connsiteY46" fmla="*/ 206188 h 405003"/>
              <a:gd name="connsiteX47" fmla="*/ 161611 w 726376"/>
              <a:gd name="connsiteY47" fmla="*/ 263338 h 405003"/>
              <a:gd name="connsiteX48" fmla="*/ 188186 w 726376"/>
              <a:gd name="connsiteY48" fmla="*/ 263338 h 405003"/>
              <a:gd name="connsiteX49" fmla="*/ 188186 w 726376"/>
              <a:gd name="connsiteY49" fmla="*/ 129988 h 405003"/>
              <a:gd name="connsiteX50" fmla="*/ 161801 w 726376"/>
              <a:gd name="connsiteY50" fmla="*/ 129988 h 405003"/>
              <a:gd name="connsiteX51" fmla="*/ 161801 w 726376"/>
              <a:gd name="connsiteY51" fmla="*/ 184757 h 405003"/>
              <a:gd name="connsiteX52" fmla="*/ 104651 w 726376"/>
              <a:gd name="connsiteY52" fmla="*/ 184757 h 405003"/>
              <a:gd name="connsiteX53" fmla="*/ 104651 w 726376"/>
              <a:gd name="connsiteY53" fmla="*/ 129988 h 405003"/>
              <a:gd name="connsiteX54" fmla="*/ 77981 w 726376"/>
              <a:gd name="connsiteY54" fmla="*/ 129988 h 405003"/>
              <a:gd name="connsiteX55" fmla="*/ 314011 w 726376"/>
              <a:gd name="connsiteY55" fmla="*/ 263338 h 405003"/>
              <a:gd name="connsiteX56" fmla="*/ 338966 w 726376"/>
              <a:gd name="connsiteY56" fmla="*/ 263338 h 405003"/>
              <a:gd name="connsiteX57" fmla="*/ 338966 w 726376"/>
              <a:gd name="connsiteY57" fmla="*/ 211522 h 405003"/>
              <a:gd name="connsiteX58" fmla="*/ 360302 w 726376"/>
              <a:gd name="connsiteY58" fmla="*/ 183804 h 405003"/>
              <a:gd name="connsiteX59" fmla="*/ 378114 w 726376"/>
              <a:gd name="connsiteY59" fmla="*/ 207521 h 405003"/>
              <a:gd name="connsiteX60" fmla="*/ 378114 w 726376"/>
              <a:gd name="connsiteY60" fmla="*/ 263338 h 405003"/>
              <a:gd name="connsiteX61" fmla="*/ 403070 w 726376"/>
              <a:gd name="connsiteY61" fmla="*/ 263338 h 405003"/>
              <a:gd name="connsiteX62" fmla="*/ 403070 w 726376"/>
              <a:gd name="connsiteY62" fmla="*/ 204283 h 405003"/>
              <a:gd name="connsiteX63" fmla="*/ 367732 w 726376"/>
              <a:gd name="connsiteY63" fmla="*/ 164468 h 405003"/>
              <a:gd name="connsiteX64" fmla="*/ 338204 w 726376"/>
              <a:gd name="connsiteY64" fmla="*/ 180566 h 405003"/>
              <a:gd name="connsiteX65" fmla="*/ 337633 w 726376"/>
              <a:gd name="connsiteY65" fmla="*/ 180566 h 405003"/>
              <a:gd name="connsiteX66" fmla="*/ 337633 w 726376"/>
              <a:gd name="connsiteY66" fmla="*/ 167135 h 405003"/>
              <a:gd name="connsiteX67" fmla="*/ 314011 w 726376"/>
              <a:gd name="connsiteY67" fmla="*/ 167135 h 405003"/>
              <a:gd name="connsiteX68" fmla="*/ 424406 w 726376"/>
              <a:gd name="connsiteY68" fmla="*/ 263338 h 405003"/>
              <a:gd name="connsiteX69" fmla="*/ 449361 w 726376"/>
              <a:gd name="connsiteY69" fmla="*/ 263338 h 405003"/>
              <a:gd name="connsiteX70" fmla="*/ 449361 w 726376"/>
              <a:gd name="connsiteY70" fmla="*/ 211427 h 405003"/>
              <a:gd name="connsiteX71" fmla="*/ 486128 w 726376"/>
              <a:gd name="connsiteY71" fmla="*/ 263338 h 405003"/>
              <a:gd name="connsiteX72" fmla="*/ 517179 w 726376"/>
              <a:gd name="connsiteY72" fmla="*/ 263338 h 405003"/>
              <a:gd name="connsiteX73" fmla="*/ 476603 w 726376"/>
              <a:gd name="connsiteY73" fmla="*/ 209141 h 405003"/>
              <a:gd name="connsiteX74" fmla="*/ 512607 w 726376"/>
              <a:gd name="connsiteY74" fmla="*/ 166754 h 405003"/>
              <a:gd name="connsiteX75" fmla="*/ 482413 w 726376"/>
              <a:gd name="connsiteY75" fmla="*/ 166754 h 405003"/>
              <a:gd name="connsiteX76" fmla="*/ 448980 w 726376"/>
              <a:gd name="connsiteY76" fmla="*/ 208379 h 405003"/>
              <a:gd name="connsiteX77" fmla="*/ 448980 w 726376"/>
              <a:gd name="connsiteY77" fmla="*/ 129988 h 405003"/>
              <a:gd name="connsiteX78" fmla="*/ 424406 w 726376"/>
              <a:gd name="connsiteY78" fmla="*/ 129988 h 405003"/>
              <a:gd name="connsiteX79" fmla="*/ 623478 w 726376"/>
              <a:gd name="connsiteY79" fmla="*/ 263338 h 405003"/>
              <a:gd name="connsiteX80" fmla="*/ 648434 w 726376"/>
              <a:gd name="connsiteY80" fmla="*/ 263338 h 405003"/>
              <a:gd name="connsiteX81" fmla="*/ 648434 w 726376"/>
              <a:gd name="connsiteY81" fmla="*/ 129988 h 405003"/>
              <a:gd name="connsiteX82" fmla="*/ 623478 w 726376"/>
              <a:gd name="connsiteY82" fmla="*/ 129988 h 405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726376" h="405003">
                <a:moveTo>
                  <a:pt x="363160" y="-28"/>
                </a:moveTo>
                <a:cubicBezTo>
                  <a:pt x="563185" y="-28"/>
                  <a:pt x="726348" y="90650"/>
                  <a:pt x="726348" y="202473"/>
                </a:cubicBezTo>
                <a:cubicBezTo>
                  <a:pt x="726348" y="314297"/>
                  <a:pt x="563661" y="404975"/>
                  <a:pt x="363160" y="404975"/>
                </a:cubicBezTo>
                <a:cubicBezTo>
                  <a:pt x="162659" y="404975"/>
                  <a:pt x="-28" y="314201"/>
                  <a:pt x="-28" y="202473"/>
                </a:cubicBezTo>
                <a:cubicBezTo>
                  <a:pt x="-28" y="90745"/>
                  <a:pt x="162659" y="-28"/>
                  <a:pt x="363160" y="-28"/>
                </a:cubicBezTo>
                <a:close/>
                <a:moveTo>
                  <a:pt x="363160" y="18164"/>
                </a:moveTo>
                <a:cubicBezTo>
                  <a:pt x="172660" y="18164"/>
                  <a:pt x="18355" y="100841"/>
                  <a:pt x="18355" y="202473"/>
                </a:cubicBezTo>
                <a:cubicBezTo>
                  <a:pt x="18355" y="304105"/>
                  <a:pt x="172850" y="386496"/>
                  <a:pt x="363160" y="386496"/>
                </a:cubicBezTo>
                <a:cubicBezTo>
                  <a:pt x="553469" y="386496"/>
                  <a:pt x="708060" y="304010"/>
                  <a:pt x="708060" y="202473"/>
                </a:cubicBezTo>
                <a:cubicBezTo>
                  <a:pt x="708060" y="100937"/>
                  <a:pt x="553469" y="18164"/>
                  <a:pt x="363160" y="18164"/>
                </a:cubicBezTo>
                <a:close/>
                <a:moveTo>
                  <a:pt x="299342" y="221904"/>
                </a:moveTo>
                <a:lnTo>
                  <a:pt x="227905" y="221904"/>
                </a:lnTo>
                <a:cubicBezTo>
                  <a:pt x="226687" y="234946"/>
                  <a:pt x="236271" y="246506"/>
                  <a:pt x="249312" y="247725"/>
                </a:cubicBezTo>
                <a:cubicBezTo>
                  <a:pt x="250810" y="247865"/>
                  <a:pt x="252317" y="247863"/>
                  <a:pt x="253813" y="247717"/>
                </a:cubicBezTo>
                <a:cubicBezTo>
                  <a:pt x="262601" y="248347"/>
                  <a:pt x="270823" y="243338"/>
                  <a:pt x="274292" y="235239"/>
                </a:cubicBezTo>
                <a:lnTo>
                  <a:pt x="297723" y="235239"/>
                </a:lnTo>
                <a:cubicBezTo>
                  <a:pt x="292208" y="255062"/>
                  <a:pt x="273360" y="268147"/>
                  <a:pt x="252860" y="266386"/>
                </a:cubicBezTo>
                <a:cubicBezTo>
                  <a:pt x="222380" y="266386"/>
                  <a:pt x="203521" y="245431"/>
                  <a:pt x="203521" y="215522"/>
                </a:cubicBezTo>
                <a:cubicBezTo>
                  <a:pt x="202096" y="188785"/>
                  <a:pt x="222616" y="165953"/>
                  <a:pt x="249354" y="164528"/>
                </a:cubicBezTo>
                <a:cubicBezTo>
                  <a:pt x="250522" y="164467"/>
                  <a:pt x="251691" y="164446"/>
                  <a:pt x="252860" y="164468"/>
                </a:cubicBezTo>
                <a:cubicBezTo>
                  <a:pt x="285341" y="164468"/>
                  <a:pt x="301438" y="192186"/>
                  <a:pt x="299342" y="221904"/>
                </a:cubicBezTo>
                <a:close/>
                <a:moveTo>
                  <a:pt x="251717" y="182756"/>
                </a:moveTo>
                <a:cubicBezTo>
                  <a:pt x="239208" y="182231"/>
                  <a:pt x="228641" y="191944"/>
                  <a:pt x="228115" y="204453"/>
                </a:cubicBezTo>
                <a:cubicBezTo>
                  <a:pt x="228103" y="204746"/>
                  <a:pt x="228096" y="205038"/>
                  <a:pt x="228095" y="205331"/>
                </a:cubicBezTo>
                <a:lnTo>
                  <a:pt x="274482" y="205331"/>
                </a:lnTo>
                <a:cubicBezTo>
                  <a:pt x="272863" y="191805"/>
                  <a:pt x="266957" y="182756"/>
                  <a:pt x="251622" y="182756"/>
                </a:cubicBezTo>
                <a:close/>
                <a:moveTo>
                  <a:pt x="608905" y="221904"/>
                </a:moveTo>
                <a:lnTo>
                  <a:pt x="537467" y="221904"/>
                </a:lnTo>
                <a:cubicBezTo>
                  <a:pt x="536272" y="234949"/>
                  <a:pt x="545877" y="246492"/>
                  <a:pt x="558921" y="247687"/>
                </a:cubicBezTo>
                <a:cubicBezTo>
                  <a:pt x="560244" y="247808"/>
                  <a:pt x="561574" y="247819"/>
                  <a:pt x="562899" y="247717"/>
                </a:cubicBezTo>
                <a:cubicBezTo>
                  <a:pt x="571687" y="248347"/>
                  <a:pt x="579909" y="243338"/>
                  <a:pt x="583378" y="235239"/>
                </a:cubicBezTo>
                <a:lnTo>
                  <a:pt x="606809" y="235239"/>
                </a:lnTo>
                <a:cubicBezTo>
                  <a:pt x="601334" y="255046"/>
                  <a:pt x="582518" y="268138"/>
                  <a:pt x="562042" y="266386"/>
                </a:cubicBezTo>
                <a:cubicBezTo>
                  <a:pt x="535762" y="267494"/>
                  <a:pt x="513562" y="247087"/>
                  <a:pt x="512454" y="220809"/>
                </a:cubicBezTo>
                <a:cubicBezTo>
                  <a:pt x="512382" y="219110"/>
                  <a:pt x="512401" y="217409"/>
                  <a:pt x="512512" y="215713"/>
                </a:cubicBezTo>
                <a:cubicBezTo>
                  <a:pt x="511086" y="188975"/>
                  <a:pt x="531605" y="166143"/>
                  <a:pt x="558342" y="164717"/>
                </a:cubicBezTo>
                <a:cubicBezTo>
                  <a:pt x="559543" y="164653"/>
                  <a:pt x="560746" y="164633"/>
                  <a:pt x="561947" y="164659"/>
                </a:cubicBezTo>
                <a:cubicBezTo>
                  <a:pt x="594808" y="164468"/>
                  <a:pt x="610715" y="192186"/>
                  <a:pt x="608810" y="221904"/>
                </a:cubicBezTo>
                <a:close/>
                <a:moveTo>
                  <a:pt x="561280" y="182756"/>
                </a:moveTo>
                <a:cubicBezTo>
                  <a:pt x="548718" y="182230"/>
                  <a:pt x="538108" y="191986"/>
                  <a:pt x="537582" y="204548"/>
                </a:cubicBezTo>
                <a:cubicBezTo>
                  <a:pt x="537571" y="204809"/>
                  <a:pt x="537565" y="205070"/>
                  <a:pt x="537563" y="205331"/>
                </a:cubicBezTo>
                <a:lnTo>
                  <a:pt x="584045" y="205331"/>
                </a:lnTo>
                <a:cubicBezTo>
                  <a:pt x="582140" y="191805"/>
                  <a:pt x="576425" y="182756"/>
                  <a:pt x="561185" y="182756"/>
                </a:cubicBezTo>
                <a:close/>
                <a:moveTo>
                  <a:pt x="77981" y="263338"/>
                </a:moveTo>
                <a:lnTo>
                  <a:pt x="104461" y="263338"/>
                </a:lnTo>
                <a:lnTo>
                  <a:pt x="104461" y="206188"/>
                </a:lnTo>
                <a:lnTo>
                  <a:pt x="161611" y="206188"/>
                </a:lnTo>
                <a:lnTo>
                  <a:pt x="161611" y="263338"/>
                </a:lnTo>
                <a:lnTo>
                  <a:pt x="188186" y="263338"/>
                </a:lnTo>
                <a:lnTo>
                  <a:pt x="188186" y="129988"/>
                </a:lnTo>
                <a:lnTo>
                  <a:pt x="161801" y="129988"/>
                </a:lnTo>
                <a:lnTo>
                  <a:pt x="161801" y="184757"/>
                </a:lnTo>
                <a:lnTo>
                  <a:pt x="104651" y="184757"/>
                </a:lnTo>
                <a:lnTo>
                  <a:pt x="104651" y="129988"/>
                </a:lnTo>
                <a:lnTo>
                  <a:pt x="77981" y="129988"/>
                </a:lnTo>
                <a:close/>
                <a:moveTo>
                  <a:pt x="314011" y="263338"/>
                </a:moveTo>
                <a:lnTo>
                  <a:pt x="338966" y="263338"/>
                </a:lnTo>
                <a:lnTo>
                  <a:pt x="338966" y="211522"/>
                </a:lnTo>
                <a:cubicBezTo>
                  <a:pt x="338966" y="191805"/>
                  <a:pt x="345824" y="183804"/>
                  <a:pt x="360302" y="183804"/>
                </a:cubicBezTo>
                <a:cubicBezTo>
                  <a:pt x="372590" y="183804"/>
                  <a:pt x="378114" y="191710"/>
                  <a:pt x="378114" y="207521"/>
                </a:cubicBezTo>
                <a:lnTo>
                  <a:pt x="378114" y="263338"/>
                </a:lnTo>
                <a:lnTo>
                  <a:pt x="403070" y="263338"/>
                </a:lnTo>
                <a:lnTo>
                  <a:pt x="403070" y="204283"/>
                </a:lnTo>
                <a:cubicBezTo>
                  <a:pt x="403070" y="180375"/>
                  <a:pt x="396021" y="164468"/>
                  <a:pt x="367732" y="164468"/>
                </a:cubicBezTo>
                <a:cubicBezTo>
                  <a:pt x="355758" y="164326"/>
                  <a:pt x="344573" y="170424"/>
                  <a:pt x="338204" y="180566"/>
                </a:cubicBezTo>
                <a:lnTo>
                  <a:pt x="337633" y="180566"/>
                </a:lnTo>
                <a:lnTo>
                  <a:pt x="337633" y="167135"/>
                </a:lnTo>
                <a:lnTo>
                  <a:pt x="314011" y="167135"/>
                </a:lnTo>
                <a:close/>
                <a:moveTo>
                  <a:pt x="424406" y="263338"/>
                </a:moveTo>
                <a:lnTo>
                  <a:pt x="449361" y="263338"/>
                </a:lnTo>
                <a:lnTo>
                  <a:pt x="449361" y="211427"/>
                </a:lnTo>
                <a:lnTo>
                  <a:pt x="486128" y="263338"/>
                </a:lnTo>
                <a:lnTo>
                  <a:pt x="517179" y="263338"/>
                </a:lnTo>
                <a:lnTo>
                  <a:pt x="476603" y="209141"/>
                </a:lnTo>
                <a:lnTo>
                  <a:pt x="512607" y="166754"/>
                </a:lnTo>
                <a:lnTo>
                  <a:pt x="482413" y="166754"/>
                </a:lnTo>
                <a:lnTo>
                  <a:pt x="448980" y="208379"/>
                </a:lnTo>
                <a:lnTo>
                  <a:pt x="448980" y="129988"/>
                </a:lnTo>
                <a:lnTo>
                  <a:pt x="424406" y="129988"/>
                </a:lnTo>
                <a:close/>
                <a:moveTo>
                  <a:pt x="623478" y="263338"/>
                </a:moveTo>
                <a:lnTo>
                  <a:pt x="648434" y="263338"/>
                </a:lnTo>
                <a:lnTo>
                  <a:pt x="648434" y="129988"/>
                </a:lnTo>
                <a:lnTo>
                  <a:pt x="623478" y="12998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439008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Relationship Id="rId30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kt 6" hidden="1">
            <a:extLst>
              <a:ext uri="{FF2B5EF4-FFF2-40B4-BE49-F238E27FC236}">
                <a16:creationId xmlns:a16="http://schemas.microsoft.com/office/drawing/2014/main" id="{573C7373-B062-49D1-95CD-2D40ADE5931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8"/>
            </p:custDataLst>
            <p:extLst>
              <p:ext uri="{D42A27DB-BD31-4B8C-83A1-F6EECF244321}">
                <p14:modId xmlns:p14="http://schemas.microsoft.com/office/powerpoint/2010/main" val="250565240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29" imgW="306" imgH="306" progId="TCLayout.ActiveDocument.1">
                  <p:embed/>
                </p:oleObj>
              </mc:Choice>
              <mc:Fallback>
                <p:oleObj name="think-cell Folie" r:id="rId29" imgW="306" imgH="30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302420" y="303212"/>
            <a:ext cx="7091362" cy="61555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 dirty="0"/>
              <a:t>Slide Title, Segoe UI, 24pt</a:t>
            </a:r>
            <a:br>
              <a:rPr lang="en-US" noProof="0" dirty="0"/>
            </a:br>
            <a:r>
              <a:rPr lang="en-US" noProof="0" dirty="0"/>
              <a:t>Max. 2 Lines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302420" y="1492251"/>
            <a:ext cx="7088980" cy="287972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 dirty="0"/>
              <a:t>First Level, Segoe UI, 12pt 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gray">
          <a:xfrm>
            <a:off x="618649" y="4733844"/>
            <a:ext cx="3151664" cy="12311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rtl="0">
              <a:defRPr sz="800" cap="all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300038" y="4733844"/>
            <a:ext cx="318611" cy="12311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rtl="0">
              <a:defRPr sz="800">
                <a:solidFill>
                  <a:schemeClr val="accent1"/>
                </a:solidFill>
              </a:defRPr>
            </a:lvl1pPr>
          </a:lstStyle>
          <a:p>
            <a:fld id="{54413C03-D129-4B04-B289-283874789DC0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0" name="Grafik 8">
            <a:extLst>
              <a:ext uri="{FF2B5EF4-FFF2-40B4-BE49-F238E27FC236}">
                <a16:creationId xmlns:a16="http://schemas.microsoft.com/office/drawing/2014/main" id="{7BF37C91-00E2-47BD-94A0-102999D00519}"/>
              </a:ext>
            </a:extLst>
          </p:cNvPr>
          <p:cNvSpPr/>
          <p:nvPr/>
        </p:nvSpPr>
        <p:spPr bwMode="gray">
          <a:xfrm>
            <a:off x="8284370" y="4616326"/>
            <a:ext cx="614456" cy="342600"/>
          </a:xfrm>
          <a:custGeom>
            <a:avLst/>
            <a:gdLst>
              <a:gd name="connsiteX0" fmla="*/ 363160 w 726376"/>
              <a:gd name="connsiteY0" fmla="*/ -28 h 405003"/>
              <a:gd name="connsiteX1" fmla="*/ 726348 w 726376"/>
              <a:gd name="connsiteY1" fmla="*/ 202473 h 405003"/>
              <a:gd name="connsiteX2" fmla="*/ 363160 w 726376"/>
              <a:gd name="connsiteY2" fmla="*/ 404975 h 405003"/>
              <a:gd name="connsiteX3" fmla="*/ -28 w 726376"/>
              <a:gd name="connsiteY3" fmla="*/ 202473 h 405003"/>
              <a:gd name="connsiteX4" fmla="*/ 363160 w 726376"/>
              <a:gd name="connsiteY4" fmla="*/ -28 h 405003"/>
              <a:gd name="connsiteX5" fmla="*/ 363160 w 726376"/>
              <a:gd name="connsiteY5" fmla="*/ 18164 h 405003"/>
              <a:gd name="connsiteX6" fmla="*/ 18355 w 726376"/>
              <a:gd name="connsiteY6" fmla="*/ 202473 h 405003"/>
              <a:gd name="connsiteX7" fmla="*/ 363160 w 726376"/>
              <a:gd name="connsiteY7" fmla="*/ 386496 h 405003"/>
              <a:gd name="connsiteX8" fmla="*/ 708060 w 726376"/>
              <a:gd name="connsiteY8" fmla="*/ 202473 h 405003"/>
              <a:gd name="connsiteX9" fmla="*/ 363160 w 726376"/>
              <a:gd name="connsiteY9" fmla="*/ 18164 h 405003"/>
              <a:gd name="connsiteX10" fmla="*/ 299342 w 726376"/>
              <a:gd name="connsiteY10" fmla="*/ 221904 h 405003"/>
              <a:gd name="connsiteX11" fmla="*/ 227905 w 726376"/>
              <a:gd name="connsiteY11" fmla="*/ 221904 h 405003"/>
              <a:gd name="connsiteX12" fmla="*/ 249312 w 726376"/>
              <a:gd name="connsiteY12" fmla="*/ 247725 h 405003"/>
              <a:gd name="connsiteX13" fmla="*/ 253813 w 726376"/>
              <a:gd name="connsiteY13" fmla="*/ 247717 h 405003"/>
              <a:gd name="connsiteX14" fmla="*/ 274292 w 726376"/>
              <a:gd name="connsiteY14" fmla="*/ 235239 h 405003"/>
              <a:gd name="connsiteX15" fmla="*/ 297723 w 726376"/>
              <a:gd name="connsiteY15" fmla="*/ 235239 h 405003"/>
              <a:gd name="connsiteX16" fmla="*/ 252860 w 726376"/>
              <a:gd name="connsiteY16" fmla="*/ 266386 h 405003"/>
              <a:gd name="connsiteX17" fmla="*/ 203521 w 726376"/>
              <a:gd name="connsiteY17" fmla="*/ 215522 h 405003"/>
              <a:gd name="connsiteX18" fmla="*/ 249354 w 726376"/>
              <a:gd name="connsiteY18" fmla="*/ 164528 h 405003"/>
              <a:gd name="connsiteX19" fmla="*/ 252860 w 726376"/>
              <a:gd name="connsiteY19" fmla="*/ 164468 h 405003"/>
              <a:gd name="connsiteX20" fmla="*/ 299342 w 726376"/>
              <a:gd name="connsiteY20" fmla="*/ 221904 h 405003"/>
              <a:gd name="connsiteX21" fmla="*/ 251717 w 726376"/>
              <a:gd name="connsiteY21" fmla="*/ 182756 h 405003"/>
              <a:gd name="connsiteX22" fmla="*/ 228115 w 726376"/>
              <a:gd name="connsiteY22" fmla="*/ 204453 h 405003"/>
              <a:gd name="connsiteX23" fmla="*/ 228095 w 726376"/>
              <a:gd name="connsiteY23" fmla="*/ 205331 h 405003"/>
              <a:gd name="connsiteX24" fmla="*/ 274482 w 726376"/>
              <a:gd name="connsiteY24" fmla="*/ 205331 h 405003"/>
              <a:gd name="connsiteX25" fmla="*/ 251622 w 726376"/>
              <a:gd name="connsiteY25" fmla="*/ 182756 h 405003"/>
              <a:gd name="connsiteX26" fmla="*/ 608905 w 726376"/>
              <a:gd name="connsiteY26" fmla="*/ 221904 h 405003"/>
              <a:gd name="connsiteX27" fmla="*/ 537467 w 726376"/>
              <a:gd name="connsiteY27" fmla="*/ 221904 h 405003"/>
              <a:gd name="connsiteX28" fmla="*/ 558921 w 726376"/>
              <a:gd name="connsiteY28" fmla="*/ 247687 h 405003"/>
              <a:gd name="connsiteX29" fmla="*/ 562899 w 726376"/>
              <a:gd name="connsiteY29" fmla="*/ 247717 h 405003"/>
              <a:gd name="connsiteX30" fmla="*/ 583378 w 726376"/>
              <a:gd name="connsiteY30" fmla="*/ 235239 h 405003"/>
              <a:gd name="connsiteX31" fmla="*/ 606809 w 726376"/>
              <a:gd name="connsiteY31" fmla="*/ 235239 h 405003"/>
              <a:gd name="connsiteX32" fmla="*/ 562042 w 726376"/>
              <a:gd name="connsiteY32" fmla="*/ 266386 h 405003"/>
              <a:gd name="connsiteX33" fmla="*/ 512454 w 726376"/>
              <a:gd name="connsiteY33" fmla="*/ 220809 h 405003"/>
              <a:gd name="connsiteX34" fmla="*/ 512512 w 726376"/>
              <a:gd name="connsiteY34" fmla="*/ 215713 h 405003"/>
              <a:gd name="connsiteX35" fmla="*/ 558342 w 726376"/>
              <a:gd name="connsiteY35" fmla="*/ 164717 h 405003"/>
              <a:gd name="connsiteX36" fmla="*/ 561947 w 726376"/>
              <a:gd name="connsiteY36" fmla="*/ 164659 h 405003"/>
              <a:gd name="connsiteX37" fmla="*/ 608810 w 726376"/>
              <a:gd name="connsiteY37" fmla="*/ 221904 h 405003"/>
              <a:gd name="connsiteX38" fmla="*/ 561280 w 726376"/>
              <a:gd name="connsiteY38" fmla="*/ 182756 h 405003"/>
              <a:gd name="connsiteX39" fmla="*/ 537582 w 726376"/>
              <a:gd name="connsiteY39" fmla="*/ 204548 h 405003"/>
              <a:gd name="connsiteX40" fmla="*/ 537563 w 726376"/>
              <a:gd name="connsiteY40" fmla="*/ 205331 h 405003"/>
              <a:gd name="connsiteX41" fmla="*/ 584045 w 726376"/>
              <a:gd name="connsiteY41" fmla="*/ 205331 h 405003"/>
              <a:gd name="connsiteX42" fmla="*/ 561185 w 726376"/>
              <a:gd name="connsiteY42" fmla="*/ 182756 h 405003"/>
              <a:gd name="connsiteX43" fmla="*/ 77981 w 726376"/>
              <a:gd name="connsiteY43" fmla="*/ 263338 h 405003"/>
              <a:gd name="connsiteX44" fmla="*/ 104461 w 726376"/>
              <a:gd name="connsiteY44" fmla="*/ 263338 h 405003"/>
              <a:gd name="connsiteX45" fmla="*/ 104461 w 726376"/>
              <a:gd name="connsiteY45" fmla="*/ 206188 h 405003"/>
              <a:gd name="connsiteX46" fmla="*/ 161611 w 726376"/>
              <a:gd name="connsiteY46" fmla="*/ 206188 h 405003"/>
              <a:gd name="connsiteX47" fmla="*/ 161611 w 726376"/>
              <a:gd name="connsiteY47" fmla="*/ 263338 h 405003"/>
              <a:gd name="connsiteX48" fmla="*/ 188186 w 726376"/>
              <a:gd name="connsiteY48" fmla="*/ 263338 h 405003"/>
              <a:gd name="connsiteX49" fmla="*/ 188186 w 726376"/>
              <a:gd name="connsiteY49" fmla="*/ 129988 h 405003"/>
              <a:gd name="connsiteX50" fmla="*/ 161801 w 726376"/>
              <a:gd name="connsiteY50" fmla="*/ 129988 h 405003"/>
              <a:gd name="connsiteX51" fmla="*/ 161801 w 726376"/>
              <a:gd name="connsiteY51" fmla="*/ 184757 h 405003"/>
              <a:gd name="connsiteX52" fmla="*/ 104651 w 726376"/>
              <a:gd name="connsiteY52" fmla="*/ 184757 h 405003"/>
              <a:gd name="connsiteX53" fmla="*/ 104651 w 726376"/>
              <a:gd name="connsiteY53" fmla="*/ 129988 h 405003"/>
              <a:gd name="connsiteX54" fmla="*/ 77981 w 726376"/>
              <a:gd name="connsiteY54" fmla="*/ 129988 h 405003"/>
              <a:gd name="connsiteX55" fmla="*/ 314011 w 726376"/>
              <a:gd name="connsiteY55" fmla="*/ 263338 h 405003"/>
              <a:gd name="connsiteX56" fmla="*/ 338966 w 726376"/>
              <a:gd name="connsiteY56" fmla="*/ 263338 h 405003"/>
              <a:gd name="connsiteX57" fmla="*/ 338966 w 726376"/>
              <a:gd name="connsiteY57" fmla="*/ 211522 h 405003"/>
              <a:gd name="connsiteX58" fmla="*/ 360302 w 726376"/>
              <a:gd name="connsiteY58" fmla="*/ 183804 h 405003"/>
              <a:gd name="connsiteX59" fmla="*/ 378114 w 726376"/>
              <a:gd name="connsiteY59" fmla="*/ 207521 h 405003"/>
              <a:gd name="connsiteX60" fmla="*/ 378114 w 726376"/>
              <a:gd name="connsiteY60" fmla="*/ 263338 h 405003"/>
              <a:gd name="connsiteX61" fmla="*/ 403070 w 726376"/>
              <a:gd name="connsiteY61" fmla="*/ 263338 h 405003"/>
              <a:gd name="connsiteX62" fmla="*/ 403070 w 726376"/>
              <a:gd name="connsiteY62" fmla="*/ 204283 h 405003"/>
              <a:gd name="connsiteX63" fmla="*/ 367732 w 726376"/>
              <a:gd name="connsiteY63" fmla="*/ 164468 h 405003"/>
              <a:gd name="connsiteX64" fmla="*/ 338204 w 726376"/>
              <a:gd name="connsiteY64" fmla="*/ 180566 h 405003"/>
              <a:gd name="connsiteX65" fmla="*/ 337633 w 726376"/>
              <a:gd name="connsiteY65" fmla="*/ 180566 h 405003"/>
              <a:gd name="connsiteX66" fmla="*/ 337633 w 726376"/>
              <a:gd name="connsiteY66" fmla="*/ 167135 h 405003"/>
              <a:gd name="connsiteX67" fmla="*/ 314011 w 726376"/>
              <a:gd name="connsiteY67" fmla="*/ 167135 h 405003"/>
              <a:gd name="connsiteX68" fmla="*/ 424406 w 726376"/>
              <a:gd name="connsiteY68" fmla="*/ 263338 h 405003"/>
              <a:gd name="connsiteX69" fmla="*/ 449361 w 726376"/>
              <a:gd name="connsiteY69" fmla="*/ 263338 h 405003"/>
              <a:gd name="connsiteX70" fmla="*/ 449361 w 726376"/>
              <a:gd name="connsiteY70" fmla="*/ 211427 h 405003"/>
              <a:gd name="connsiteX71" fmla="*/ 486128 w 726376"/>
              <a:gd name="connsiteY71" fmla="*/ 263338 h 405003"/>
              <a:gd name="connsiteX72" fmla="*/ 517179 w 726376"/>
              <a:gd name="connsiteY72" fmla="*/ 263338 h 405003"/>
              <a:gd name="connsiteX73" fmla="*/ 476603 w 726376"/>
              <a:gd name="connsiteY73" fmla="*/ 209141 h 405003"/>
              <a:gd name="connsiteX74" fmla="*/ 512607 w 726376"/>
              <a:gd name="connsiteY74" fmla="*/ 166754 h 405003"/>
              <a:gd name="connsiteX75" fmla="*/ 482413 w 726376"/>
              <a:gd name="connsiteY75" fmla="*/ 166754 h 405003"/>
              <a:gd name="connsiteX76" fmla="*/ 448980 w 726376"/>
              <a:gd name="connsiteY76" fmla="*/ 208379 h 405003"/>
              <a:gd name="connsiteX77" fmla="*/ 448980 w 726376"/>
              <a:gd name="connsiteY77" fmla="*/ 129988 h 405003"/>
              <a:gd name="connsiteX78" fmla="*/ 424406 w 726376"/>
              <a:gd name="connsiteY78" fmla="*/ 129988 h 405003"/>
              <a:gd name="connsiteX79" fmla="*/ 623478 w 726376"/>
              <a:gd name="connsiteY79" fmla="*/ 263338 h 405003"/>
              <a:gd name="connsiteX80" fmla="*/ 648434 w 726376"/>
              <a:gd name="connsiteY80" fmla="*/ 263338 h 405003"/>
              <a:gd name="connsiteX81" fmla="*/ 648434 w 726376"/>
              <a:gd name="connsiteY81" fmla="*/ 129988 h 405003"/>
              <a:gd name="connsiteX82" fmla="*/ 623478 w 726376"/>
              <a:gd name="connsiteY82" fmla="*/ 129988 h 405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726376" h="405003">
                <a:moveTo>
                  <a:pt x="363160" y="-28"/>
                </a:moveTo>
                <a:cubicBezTo>
                  <a:pt x="563185" y="-28"/>
                  <a:pt x="726348" y="90650"/>
                  <a:pt x="726348" y="202473"/>
                </a:cubicBezTo>
                <a:cubicBezTo>
                  <a:pt x="726348" y="314297"/>
                  <a:pt x="563661" y="404975"/>
                  <a:pt x="363160" y="404975"/>
                </a:cubicBezTo>
                <a:cubicBezTo>
                  <a:pt x="162659" y="404975"/>
                  <a:pt x="-28" y="314201"/>
                  <a:pt x="-28" y="202473"/>
                </a:cubicBezTo>
                <a:cubicBezTo>
                  <a:pt x="-28" y="90745"/>
                  <a:pt x="162659" y="-28"/>
                  <a:pt x="363160" y="-28"/>
                </a:cubicBezTo>
                <a:close/>
                <a:moveTo>
                  <a:pt x="363160" y="18164"/>
                </a:moveTo>
                <a:cubicBezTo>
                  <a:pt x="172660" y="18164"/>
                  <a:pt x="18355" y="100841"/>
                  <a:pt x="18355" y="202473"/>
                </a:cubicBezTo>
                <a:cubicBezTo>
                  <a:pt x="18355" y="304105"/>
                  <a:pt x="172850" y="386496"/>
                  <a:pt x="363160" y="386496"/>
                </a:cubicBezTo>
                <a:cubicBezTo>
                  <a:pt x="553469" y="386496"/>
                  <a:pt x="708060" y="304010"/>
                  <a:pt x="708060" y="202473"/>
                </a:cubicBezTo>
                <a:cubicBezTo>
                  <a:pt x="708060" y="100937"/>
                  <a:pt x="553469" y="18164"/>
                  <a:pt x="363160" y="18164"/>
                </a:cubicBezTo>
                <a:close/>
                <a:moveTo>
                  <a:pt x="299342" y="221904"/>
                </a:moveTo>
                <a:lnTo>
                  <a:pt x="227905" y="221904"/>
                </a:lnTo>
                <a:cubicBezTo>
                  <a:pt x="226687" y="234946"/>
                  <a:pt x="236271" y="246506"/>
                  <a:pt x="249312" y="247725"/>
                </a:cubicBezTo>
                <a:cubicBezTo>
                  <a:pt x="250810" y="247865"/>
                  <a:pt x="252317" y="247863"/>
                  <a:pt x="253813" y="247717"/>
                </a:cubicBezTo>
                <a:cubicBezTo>
                  <a:pt x="262601" y="248347"/>
                  <a:pt x="270823" y="243338"/>
                  <a:pt x="274292" y="235239"/>
                </a:cubicBezTo>
                <a:lnTo>
                  <a:pt x="297723" y="235239"/>
                </a:lnTo>
                <a:cubicBezTo>
                  <a:pt x="292208" y="255062"/>
                  <a:pt x="273360" y="268147"/>
                  <a:pt x="252860" y="266386"/>
                </a:cubicBezTo>
                <a:cubicBezTo>
                  <a:pt x="222380" y="266386"/>
                  <a:pt x="203521" y="245431"/>
                  <a:pt x="203521" y="215522"/>
                </a:cubicBezTo>
                <a:cubicBezTo>
                  <a:pt x="202096" y="188785"/>
                  <a:pt x="222616" y="165953"/>
                  <a:pt x="249354" y="164528"/>
                </a:cubicBezTo>
                <a:cubicBezTo>
                  <a:pt x="250522" y="164467"/>
                  <a:pt x="251691" y="164446"/>
                  <a:pt x="252860" y="164468"/>
                </a:cubicBezTo>
                <a:cubicBezTo>
                  <a:pt x="285341" y="164468"/>
                  <a:pt x="301438" y="192186"/>
                  <a:pt x="299342" y="221904"/>
                </a:cubicBezTo>
                <a:close/>
                <a:moveTo>
                  <a:pt x="251717" y="182756"/>
                </a:moveTo>
                <a:cubicBezTo>
                  <a:pt x="239208" y="182231"/>
                  <a:pt x="228641" y="191944"/>
                  <a:pt x="228115" y="204453"/>
                </a:cubicBezTo>
                <a:cubicBezTo>
                  <a:pt x="228103" y="204746"/>
                  <a:pt x="228096" y="205038"/>
                  <a:pt x="228095" y="205331"/>
                </a:cubicBezTo>
                <a:lnTo>
                  <a:pt x="274482" y="205331"/>
                </a:lnTo>
                <a:cubicBezTo>
                  <a:pt x="272863" y="191805"/>
                  <a:pt x="266957" y="182756"/>
                  <a:pt x="251622" y="182756"/>
                </a:cubicBezTo>
                <a:close/>
                <a:moveTo>
                  <a:pt x="608905" y="221904"/>
                </a:moveTo>
                <a:lnTo>
                  <a:pt x="537467" y="221904"/>
                </a:lnTo>
                <a:cubicBezTo>
                  <a:pt x="536272" y="234949"/>
                  <a:pt x="545877" y="246492"/>
                  <a:pt x="558921" y="247687"/>
                </a:cubicBezTo>
                <a:cubicBezTo>
                  <a:pt x="560244" y="247808"/>
                  <a:pt x="561574" y="247819"/>
                  <a:pt x="562899" y="247717"/>
                </a:cubicBezTo>
                <a:cubicBezTo>
                  <a:pt x="571687" y="248347"/>
                  <a:pt x="579909" y="243338"/>
                  <a:pt x="583378" y="235239"/>
                </a:cubicBezTo>
                <a:lnTo>
                  <a:pt x="606809" y="235239"/>
                </a:lnTo>
                <a:cubicBezTo>
                  <a:pt x="601334" y="255046"/>
                  <a:pt x="582518" y="268138"/>
                  <a:pt x="562042" y="266386"/>
                </a:cubicBezTo>
                <a:cubicBezTo>
                  <a:pt x="535762" y="267494"/>
                  <a:pt x="513562" y="247087"/>
                  <a:pt x="512454" y="220809"/>
                </a:cubicBezTo>
                <a:cubicBezTo>
                  <a:pt x="512382" y="219110"/>
                  <a:pt x="512401" y="217409"/>
                  <a:pt x="512512" y="215713"/>
                </a:cubicBezTo>
                <a:cubicBezTo>
                  <a:pt x="511086" y="188975"/>
                  <a:pt x="531605" y="166143"/>
                  <a:pt x="558342" y="164717"/>
                </a:cubicBezTo>
                <a:cubicBezTo>
                  <a:pt x="559543" y="164653"/>
                  <a:pt x="560746" y="164633"/>
                  <a:pt x="561947" y="164659"/>
                </a:cubicBezTo>
                <a:cubicBezTo>
                  <a:pt x="594808" y="164468"/>
                  <a:pt x="610715" y="192186"/>
                  <a:pt x="608810" y="221904"/>
                </a:cubicBezTo>
                <a:close/>
                <a:moveTo>
                  <a:pt x="561280" y="182756"/>
                </a:moveTo>
                <a:cubicBezTo>
                  <a:pt x="548718" y="182230"/>
                  <a:pt x="538108" y="191986"/>
                  <a:pt x="537582" y="204548"/>
                </a:cubicBezTo>
                <a:cubicBezTo>
                  <a:pt x="537571" y="204809"/>
                  <a:pt x="537565" y="205070"/>
                  <a:pt x="537563" y="205331"/>
                </a:cubicBezTo>
                <a:lnTo>
                  <a:pt x="584045" y="205331"/>
                </a:lnTo>
                <a:cubicBezTo>
                  <a:pt x="582140" y="191805"/>
                  <a:pt x="576425" y="182756"/>
                  <a:pt x="561185" y="182756"/>
                </a:cubicBezTo>
                <a:close/>
                <a:moveTo>
                  <a:pt x="77981" y="263338"/>
                </a:moveTo>
                <a:lnTo>
                  <a:pt x="104461" y="263338"/>
                </a:lnTo>
                <a:lnTo>
                  <a:pt x="104461" y="206188"/>
                </a:lnTo>
                <a:lnTo>
                  <a:pt x="161611" y="206188"/>
                </a:lnTo>
                <a:lnTo>
                  <a:pt x="161611" y="263338"/>
                </a:lnTo>
                <a:lnTo>
                  <a:pt x="188186" y="263338"/>
                </a:lnTo>
                <a:lnTo>
                  <a:pt x="188186" y="129988"/>
                </a:lnTo>
                <a:lnTo>
                  <a:pt x="161801" y="129988"/>
                </a:lnTo>
                <a:lnTo>
                  <a:pt x="161801" y="184757"/>
                </a:lnTo>
                <a:lnTo>
                  <a:pt x="104651" y="184757"/>
                </a:lnTo>
                <a:lnTo>
                  <a:pt x="104651" y="129988"/>
                </a:lnTo>
                <a:lnTo>
                  <a:pt x="77981" y="129988"/>
                </a:lnTo>
                <a:close/>
                <a:moveTo>
                  <a:pt x="314011" y="263338"/>
                </a:moveTo>
                <a:lnTo>
                  <a:pt x="338966" y="263338"/>
                </a:lnTo>
                <a:lnTo>
                  <a:pt x="338966" y="211522"/>
                </a:lnTo>
                <a:cubicBezTo>
                  <a:pt x="338966" y="191805"/>
                  <a:pt x="345824" y="183804"/>
                  <a:pt x="360302" y="183804"/>
                </a:cubicBezTo>
                <a:cubicBezTo>
                  <a:pt x="372590" y="183804"/>
                  <a:pt x="378114" y="191710"/>
                  <a:pt x="378114" y="207521"/>
                </a:cubicBezTo>
                <a:lnTo>
                  <a:pt x="378114" y="263338"/>
                </a:lnTo>
                <a:lnTo>
                  <a:pt x="403070" y="263338"/>
                </a:lnTo>
                <a:lnTo>
                  <a:pt x="403070" y="204283"/>
                </a:lnTo>
                <a:cubicBezTo>
                  <a:pt x="403070" y="180375"/>
                  <a:pt x="396021" y="164468"/>
                  <a:pt x="367732" y="164468"/>
                </a:cubicBezTo>
                <a:cubicBezTo>
                  <a:pt x="355758" y="164326"/>
                  <a:pt x="344573" y="170424"/>
                  <a:pt x="338204" y="180566"/>
                </a:cubicBezTo>
                <a:lnTo>
                  <a:pt x="337633" y="180566"/>
                </a:lnTo>
                <a:lnTo>
                  <a:pt x="337633" y="167135"/>
                </a:lnTo>
                <a:lnTo>
                  <a:pt x="314011" y="167135"/>
                </a:lnTo>
                <a:close/>
                <a:moveTo>
                  <a:pt x="424406" y="263338"/>
                </a:moveTo>
                <a:lnTo>
                  <a:pt x="449361" y="263338"/>
                </a:lnTo>
                <a:lnTo>
                  <a:pt x="449361" y="211427"/>
                </a:lnTo>
                <a:lnTo>
                  <a:pt x="486128" y="263338"/>
                </a:lnTo>
                <a:lnTo>
                  <a:pt x="517179" y="263338"/>
                </a:lnTo>
                <a:lnTo>
                  <a:pt x="476603" y="209141"/>
                </a:lnTo>
                <a:lnTo>
                  <a:pt x="512607" y="166754"/>
                </a:lnTo>
                <a:lnTo>
                  <a:pt x="482413" y="166754"/>
                </a:lnTo>
                <a:lnTo>
                  <a:pt x="448980" y="208379"/>
                </a:lnTo>
                <a:lnTo>
                  <a:pt x="448980" y="129988"/>
                </a:lnTo>
                <a:lnTo>
                  <a:pt x="424406" y="129988"/>
                </a:lnTo>
                <a:close/>
                <a:moveTo>
                  <a:pt x="623478" y="263338"/>
                </a:moveTo>
                <a:lnTo>
                  <a:pt x="648434" y="263338"/>
                </a:lnTo>
                <a:lnTo>
                  <a:pt x="648434" y="129988"/>
                </a:lnTo>
                <a:lnTo>
                  <a:pt x="623478" y="12998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901074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78" r:id="rId2"/>
    <p:sldLayoutId id="2147483793" r:id="rId3"/>
    <p:sldLayoutId id="2147483713" r:id="rId4"/>
    <p:sldLayoutId id="2147483677" r:id="rId5"/>
    <p:sldLayoutId id="2147483796" r:id="rId6"/>
    <p:sldLayoutId id="2147483797" r:id="rId7"/>
    <p:sldLayoutId id="2147483675" r:id="rId8"/>
    <p:sldLayoutId id="2147483775" r:id="rId9"/>
    <p:sldLayoutId id="2147483676" r:id="rId10"/>
    <p:sldLayoutId id="2147483794" r:id="rId11"/>
    <p:sldLayoutId id="2147483788" r:id="rId12"/>
    <p:sldLayoutId id="2147483789" r:id="rId13"/>
    <p:sldLayoutId id="2147483791" r:id="rId14"/>
    <p:sldLayoutId id="2147483790" r:id="rId15"/>
    <p:sldLayoutId id="2147483685" r:id="rId16"/>
    <p:sldLayoutId id="2147483697" r:id="rId17"/>
    <p:sldLayoutId id="2147483698" r:id="rId18"/>
    <p:sldLayoutId id="2147483716" r:id="rId19"/>
    <p:sldLayoutId id="2147483718" r:id="rId20"/>
    <p:sldLayoutId id="2147483714" r:id="rId21"/>
    <p:sldLayoutId id="2147483715" r:id="rId22"/>
    <p:sldLayoutId id="2147483717" r:id="rId23"/>
    <p:sldLayoutId id="2147483700" r:id="rId24"/>
    <p:sldLayoutId id="2147483779" r:id="rId25"/>
    <p:sldLayoutId id="2147483701" r:id="rId26"/>
  </p:sldLayoutIdLst>
  <p:hf hdr="0" dt="0"/>
  <p:txStyles>
    <p:titleStyle>
      <a:lvl1pPr algn="l" defTabSz="685800" rtl="0" eaLnBrk="1" latinLnBrk="0" hangingPunct="1">
        <a:lnSpc>
          <a:spcPts val="2400"/>
        </a:lnSpc>
        <a:spcBef>
          <a:spcPct val="0"/>
        </a:spcBef>
        <a:buNone/>
        <a:defRPr sz="2400" kern="1200" cap="all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62000" indent="-162000" algn="l" defTabSz="685800" rtl="0" eaLnBrk="1" latinLnBrk="0" hangingPunct="1">
        <a:lnSpc>
          <a:spcPct val="114000"/>
        </a:lnSpc>
        <a:spcBef>
          <a:spcPts val="0"/>
        </a:spcBef>
        <a:spcAft>
          <a:spcPts val="1200"/>
        </a:spcAft>
        <a:buClr>
          <a:schemeClr val="accent1"/>
        </a:buClr>
        <a:buSzPct val="100000"/>
        <a:buFont typeface="Wingdings" panose="05000000000000000000" pitchFamily="2" charset="2"/>
        <a:buChar char="§"/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522000" indent="-162000" algn="l" defTabSz="685800" rtl="0" eaLnBrk="1" latinLnBrk="0" hangingPunct="1">
        <a:lnSpc>
          <a:spcPct val="114000"/>
        </a:lnSpc>
        <a:spcBef>
          <a:spcPts val="0"/>
        </a:spcBef>
        <a:spcAft>
          <a:spcPts val="1200"/>
        </a:spcAft>
        <a:buClr>
          <a:schemeClr val="accent1"/>
        </a:buClr>
        <a:buFont typeface="GT Flexa Rg" pitchFamily="2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990000" indent="-162000" algn="l" defTabSz="685800" rtl="0" eaLnBrk="1" latinLnBrk="0" hangingPunct="1">
        <a:lnSpc>
          <a:spcPct val="114000"/>
        </a:lnSpc>
        <a:spcBef>
          <a:spcPts val="0"/>
        </a:spcBef>
        <a:spcAft>
          <a:spcPts val="1200"/>
        </a:spcAft>
        <a:buClr>
          <a:schemeClr val="accent1"/>
        </a:buClr>
        <a:buFont typeface="GT Flexa Rg" pitchFamily="2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458000" indent="-162000" algn="l" defTabSz="685800" rtl="0" eaLnBrk="1" latinLnBrk="0" hangingPunct="1">
        <a:lnSpc>
          <a:spcPct val="114000"/>
        </a:lnSpc>
        <a:spcBef>
          <a:spcPts val="0"/>
        </a:spcBef>
        <a:spcAft>
          <a:spcPts val="1200"/>
        </a:spcAft>
        <a:buClr>
          <a:schemeClr val="accent1"/>
        </a:buClr>
        <a:buFont typeface="GT Flexa Rg" pitchFamily="2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926000" indent="-162000" algn="l" defTabSz="685800" rtl="0" eaLnBrk="1" latinLnBrk="0" hangingPunct="1">
        <a:lnSpc>
          <a:spcPct val="114000"/>
        </a:lnSpc>
        <a:spcBef>
          <a:spcPts val="0"/>
        </a:spcBef>
        <a:spcAft>
          <a:spcPts val="1200"/>
        </a:spcAft>
        <a:buClr>
          <a:schemeClr val="accent1"/>
        </a:buClr>
        <a:buFont typeface="GT Flexa Rg" pitchFamily="2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89" userDrawn="1">
          <p15:clr>
            <a:srgbClr val="A4A3A4"/>
          </p15:clr>
        </p15:guide>
        <p15:guide id="5" orient="horz" pos="188" userDrawn="1">
          <p15:clr>
            <a:srgbClr val="A4A3A4"/>
          </p15:clr>
        </p15:guide>
        <p15:guide id="7" orient="horz" pos="3052" userDrawn="1">
          <p15:clr>
            <a:srgbClr val="A4A3A4"/>
          </p15:clr>
        </p15:guide>
        <p15:guide id="8" pos="549" userDrawn="1">
          <p15:clr>
            <a:srgbClr val="A4A3A4"/>
          </p15:clr>
        </p15:guide>
        <p15:guide id="9" pos="645" userDrawn="1">
          <p15:clr>
            <a:srgbClr val="A4A3A4"/>
          </p15:clr>
        </p15:guide>
        <p15:guide id="10" pos="1005" userDrawn="1">
          <p15:clr>
            <a:srgbClr val="A4A3A4"/>
          </p15:clr>
        </p15:guide>
        <p15:guide id="11" pos="1101" userDrawn="1">
          <p15:clr>
            <a:srgbClr val="A4A3A4"/>
          </p15:clr>
        </p15:guide>
        <p15:guide id="12" pos="1461" userDrawn="1">
          <p15:clr>
            <a:srgbClr val="A4A3A4"/>
          </p15:clr>
        </p15:guide>
        <p15:guide id="13" pos="1557" userDrawn="1">
          <p15:clr>
            <a:srgbClr val="A4A3A4"/>
          </p15:clr>
        </p15:guide>
        <p15:guide id="14" pos="1917" userDrawn="1">
          <p15:clr>
            <a:srgbClr val="A4A3A4"/>
          </p15:clr>
        </p15:guide>
        <p15:guide id="15" pos="2013" userDrawn="1">
          <p15:clr>
            <a:srgbClr val="A4A3A4"/>
          </p15:clr>
        </p15:guide>
        <p15:guide id="16" pos="2375" userDrawn="1">
          <p15:clr>
            <a:srgbClr val="A4A3A4"/>
          </p15:clr>
        </p15:guide>
        <p15:guide id="17" pos="2471" userDrawn="1">
          <p15:clr>
            <a:srgbClr val="A4A3A4"/>
          </p15:clr>
        </p15:guide>
        <p15:guide id="18" pos="2832" userDrawn="1">
          <p15:clr>
            <a:srgbClr val="A4A3A4"/>
          </p15:clr>
        </p15:guide>
        <p15:guide id="19" pos="2927" userDrawn="1">
          <p15:clr>
            <a:srgbClr val="A4A3A4"/>
          </p15:clr>
        </p15:guide>
        <p15:guide id="20" pos="3288" userDrawn="1">
          <p15:clr>
            <a:srgbClr val="A4A3A4"/>
          </p15:clr>
        </p15:guide>
        <p15:guide id="21" pos="3384" userDrawn="1">
          <p15:clr>
            <a:srgbClr val="A4A3A4"/>
          </p15:clr>
        </p15:guide>
        <p15:guide id="22" pos="3744" userDrawn="1">
          <p15:clr>
            <a:srgbClr val="A4A3A4"/>
          </p15:clr>
        </p15:guide>
        <p15:guide id="23" pos="3840" userDrawn="1">
          <p15:clr>
            <a:srgbClr val="A4A3A4"/>
          </p15:clr>
        </p15:guide>
        <p15:guide id="24" pos="4200" userDrawn="1">
          <p15:clr>
            <a:srgbClr val="A4A3A4"/>
          </p15:clr>
        </p15:guide>
        <p15:guide id="25" pos="4296" userDrawn="1">
          <p15:clr>
            <a:srgbClr val="A4A3A4"/>
          </p15:clr>
        </p15:guide>
        <p15:guide id="26" pos="4656" userDrawn="1">
          <p15:clr>
            <a:srgbClr val="A4A3A4"/>
          </p15:clr>
        </p15:guide>
        <p15:guide id="27" pos="4752" userDrawn="1">
          <p15:clr>
            <a:srgbClr val="A4A3A4"/>
          </p15:clr>
        </p15:guide>
        <p15:guide id="28" pos="5114" userDrawn="1">
          <p15:clr>
            <a:srgbClr val="A4A3A4"/>
          </p15:clr>
        </p15:guide>
        <p15:guide id="29" pos="5210" userDrawn="1">
          <p15:clr>
            <a:srgbClr val="A4A3A4"/>
          </p15:clr>
        </p15:guide>
        <p15:guide id="31" pos="5570" userDrawn="1">
          <p15:clr>
            <a:srgbClr val="A4A3A4"/>
          </p15:clr>
        </p15:guide>
        <p15:guide id="32" orient="horz" pos="940" userDrawn="1">
          <p15:clr>
            <a:srgbClr val="A4A3A4"/>
          </p15:clr>
        </p15:guide>
        <p15:guide id="33" orient="horz" pos="2754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7.bin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32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0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3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1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4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1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5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1.bin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36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2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30.xml"/><Relationship Id="rId6" Type="http://schemas.openxmlformats.org/officeDocument/2006/relationships/image" Target="../media/image4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8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31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9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 hidden="1">
            <a:extLst>
              <a:ext uri="{FF2B5EF4-FFF2-40B4-BE49-F238E27FC236}">
                <a16:creationId xmlns:a16="http://schemas.microsoft.com/office/drawing/2014/main" id="{AC383830-5B10-401A-BF10-E6E174481903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06" imgH="306" progId="TCLayout.ActiveDocument.1">
                  <p:embed/>
                </p:oleObj>
              </mc:Choice>
              <mc:Fallback>
                <p:oleObj name="think-cell Folie" r:id="rId4" imgW="306" imgH="306" progId="TCLayout.ActiveDocument.1">
                  <p:embed/>
                  <p:pic>
                    <p:nvPicPr>
                      <p:cNvPr id="3" name="Objekt 2" hidden="1">
                        <a:extLst>
                          <a:ext uri="{FF2B5EF4-FFF2-40B4-BE49-F238E27FC236}">
                            <a16:creationId xmlns:a16="http://schemas.microsoft.com/office/drawing/2014/main" id="{AC383830-5B10-401A-BF10-E6E1744819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itel 5">
            <a:extLst>
              <a:ext uri="{FF2B5EF4-FFF2-40B4-BE49-F238E27FC236}">
                <a16:creationId xmlns:a16="http://schemas.microsoft.com/office/drawing/2014/main" id="{47FAEEF0-36B7-4481-8228-07ECAE5665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0038" y="792000"/>
            <a:ext cx="6858000" cy="1731243"/>
          </a:xfrm>
        </p:spPr>
        <p:txBody>
          <a:bodyPr vert="horz"/>
          <a:lstStyle/>
          <a:p>
            <a:r>
              <a:rPr lang="en-US" dirty="0"/>
              <a:t>Presentation Title, Segoe UI, 45pt, </a:t>
            </a:r>
            <a:br>
              <a:rPr lang="en-US" dirty="0"/>
            </a:br>
            <a:r>
              <a:rPr lang="en-US" dirty="0"/>
              <a:t>max. Three Lines</a:t>
            </a:r>
          </a:p>
        </p:txBody>
      </p:sp>
      <p:sp>
        <p:nvSpPr>
          <p:cNvPr id="7" name="Untertitel 6">
            <a:extLst>
              <a:ext uri="{FF2B5EF4-FFF2-40B4-BE49-F238E27FC236}">
                <a16:creationId xmlns:a16="http://schemas.microsoft.com/office/drawing/2014/main" id="{4DC78E09-2F5F-42ED-B40B-4690E044DA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0038" y="2711435"/>
            <a:ext cx="2057681" cy="242122"/>
          </a:xfrm>
        </p:spPr>
        <p:txBody>
          <a:bodyPr/>
          <a:lstStyle/>
          <a:p>
            <a:r>
              <a:rPr lang="en-US" dirty="0"/>
              <a:t>Name Surname, TT Month YYYY</a:t>
            </a:r>
          </a:p>
        </p:txBody>
      </p:sp>
    </p:spTree>
    <p:extLst>
      <p:ext uri="{BB962C8B-B14F-4D97-AF65-F5344CB8AC3E}">
        <p14:creationId xmlns:p14="http://schemas.microsoft.com/office/powerpoint/2010/main" val="21985615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9A7128A-E517-4C8C-A5A8-456BE3DA94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Slide Title, Segoe UI, 24pt,</a:t>
            </a:r>
            <a:br>
              <a:rPr lang="en-US"/>
            </a:br>
            <a:r>
              <a:rPr lang="en-US"/>
              <a:t>Max. 2 Lines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1A83E84-59CC-4CAC-9C20-EF75241763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6A08FF1-1FBE-47D4-9727-ADEBADE1D10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4413C03-D129-4B04-B289-283874789DC0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E30A5AA9-67E5-4DF6-ABAD-AC1919437E4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Subline, Segoe UI, 12pt</a:t>
            </a:r>
          </a:p>
          <a:p>
            <a:endParaRPr lang="en-US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280C9743-E985-474B-A850-E80C53FBF1D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Copy Is nus nonseri asperum volori doloriatio cor serum everaeres quodit estrum volori sam quia voluptatur simu.</a:t>
            </a:r>
          </a:p>
          <a:p>
            <a:r>
              <a:rPr lang="en-US">
                <a:solidFill>
                  <a:schemeClr val="accent1"/>
                </a:solidFill>
              </a:rPr>
              <a:t>TOPIC 1</a:t>
            </a:r>
            <a:br>
              <a:rPr lang="en-US"/>
            </a:br>
            <a:r>
              <a:rPr lang="en-US"/>
              <a:t>Asperum volori doloriatio cor serum everaeres quodit estrum volori sam quia voluptatur simu.</a:t>
            </a:r>
          </a:p>
          <a:p>
            <a:pPr marL="0" indent="0">
              <a:buNone/>
            </a:pPr>
            <a:endParaRPr lang="en-US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7B1B6A11-4D36-49D3-B876-E48983564DD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/>
              <a:t>Subline, Segoe UI, 12pt</a:t>
            </a:r>
          </a:p>
          <a:p>
            <a:endParaRPr lang="en-US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B75E13C-641E-4C64-9113-2C44A73D3F7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Copy Is nus nonseri asperum volori doloriatio cor serum everaeres quodit estrum volori sam quia voluptatur simu.</a:t>
            </a:r>
          </a:p>
          <a:p>
            <a:r>
              <a:rPr lang="en-US">
                <a:solidFill>
                  <a:schemeClr val="accent1"/>
                </a:solidFill>
              </a:rPr>
              <a:t>TOPIC 1</a:t>
            </a:r>
            <a:br>
              <a:rPr lang="en-US"/>
            </a:br>
            <a:r>
              <a:rPr lang="en-US"/>
              <a:t>Asperum volori doloriatio cor serum everaeres quodit estrum volori sam quia voluptatur simu.</a:t>
            </a:r>
          </a:p>
        </p:txBody>
      </p:sp>
    </p:spTree>
    <p:extLst>
      <p:ext uri="{BB962C8B-B14F-4D97-AF65-F5344CB8AC3E}">
        <p14:creationId xmlns:p14="http://schemas.microsoft.com/office/powerpoint/2010/main" val="27239905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58261E-FF73-433C-AE53-D6B8AAA35A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Slide Title, Segoe UI, 24pt,</a:t>
            </a:r>
            <a:br>
              <a:rPr lang="en-US"/>
            </a:br>
            <a:r>
              <a:rPr lang="en-US"/>
              <a:t>Max. 2 Lines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5499253-6593-4253-B338-080806E3DB3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621ECF9-59E1-4C66-90F4-4FA7E6237B7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4413C03-D129-4B04-B289-283874789DC0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3BF0C74-C1E9-4B16-ADD8-5BB4E36DC21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Subline, Segoe UI, 12pt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D2B253C4-0E4C-4F67-8501-22A59BC2F51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Copy Is nus nonseri asperum volori doloriatio cor serum everaeres quodit estrum volori sam quia voluptatur simu.</a:t>
            </a:r>
          </a:p>
          <a:p>
            <a:r>
              <a:rPr lang="en-US">
                <a:solidFill>
                  <a:schemeClr val="accent1"/>
                </a:solidFill>
              </a:rPr>
              <a:t>TOPIC 1</a:t>
            </a:r>
            <a:br>
              <a:rPr lang="en-US"/>
            </a:br>
            <a:r>
              <a:rPr lang="en-US"/>
              <a:t>Asperum volori doloriatio cor serum everaeres quodit estrum volori sam quia voluptatur simu.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47E2BA5F-2DAE-4315-BE2D-5ACB373434F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/>
              <a:t>Subline, Segoe UI, 12pt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9594799F-AC59-4CF9-BC84-8404B989988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Copy Is nus nonseri asperum volori doloriatio cor serum everaeres quodit estrum volori sam quia voluptatur simu.</a:t>
            </a:r>
          </a:p>
          <a:p>
            <a:r>
              <a:rPr lang="en-US">
                <a:solidFill>
                  <a:schemeClr val="accent1"/>
                </a:solidFill>
              </a:rPr>
              <a:t>TOPIC 1</a:t>
            </a:r>
            <a:br>
              <a:rPr lang="en-US"/>
            </a:br>
            <a:r>
              <a:rPr lang="en-US"/>
              <a:t>Asperum volori doloriatio cor serum everaeres quodit estrum volori sam quia voluptatur simu.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B923BAB0-B855-4B7E-A8C9-B5C73130C57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/>
              <a:t>Subline, Segoe UI, 12pt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CFCC2059-09B5-4455-91AA-7B7D59AEA4B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/>
              <a:t>Copy Is nus nonseri asperum volori doloriatio cor serum everaeres quodit estrum volori sam quia voluptatur simu.</a:t>
            </a:r>
          </a:p>
          <a:p>
            <a:r>
              <a:rPr lang="en-US">
                <a:solidFill>
                  <a:schemeClr val="accent1"/>
                </a:solidFill>
              </a:rPr>
              <a:t>TOPIC 1</a:t>
            </a:r>
            <a:br>
              <a:rPr lang="en-US"/>
            </a:br>
            <a:r>
              <a:rPr lang="en-US"/>
              <a:t>Asperum volori doloriatio cor serum everaeres quodit estrum volori sam quia voluptatur simu.</a:t>
            </a:r>
          </a:p>
        </p:txBody>
      </p:sp>
    </p:spTree>
    <p:extLst>
      <p:ext uri="{BB962C8B-B14F-4D97-AF65-F5344CB8AC3E}">
        <p14:creationId xmlns:p14="http://schemas.microsoft.com/office/powerpoint/2010/main" val="2447157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7E5E6F6-9849-41CF-ABFF-B45E245727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Slide Title, Segoe UI, 24pt,</a:t>
            </a:r>
            <a:br>
              <a:rPr lang="en-US"/>
            </a:br>
            <a:r>
              <a:rPr lang="en-US"/>
              <a:t>Max. 2 Lines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9C4D947F-0A54-4219-ABA8-D00A27E8B6E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F06B3CE-A92F-4FAF-AB68-BE29AD3CA27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4413C03-D129-4B04-B289-283874789DC0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83042BB4-886F-4007-8B88-D38821F6E17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Subline, Segoe UI, 12pt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39F50E70-DFE6-49C5-B306-969E56BF155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Copy Is nus nonseri asperum volori doloriatio cor serum everaeres quodit estrum volori sam quia voluptatur simu.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8D399D36-851F-4542-9E98-796E592AF63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/>
              <a:t>Subline, Segoe UI, 12pt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E16D31A5-9490-4241-BC31-91655E52980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/>
              <a:t>Copy Is nus nonseri asperum volori doloriatio cor serum everaeres quodit estrum volori sam quia voluptatur simu.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671857B3-3589-422E-973E-BE2B6360242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/>
              <a:t>Subline, Segoe UI, 12pt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ED9113A9-0B0B-4AE2-92CD-940141F0FE1F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/>
              <a:t>Copy Is nus nonseri asperum volori doloriatio cor serum everaeres quodit estrum volori sam quia voluptatur simu.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1CAD8CB1-2FF6-44A2-B587-906656C7FD7A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/>
              <a:t>Subline, Segoe UI, 12pt</a:t>
            </a:r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EFC866F2-A744-4608-BF4C-AF6ED0CF9B2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/>
              <a:t>Copy Is nus nonseri asperum volori doloriatio cor serum everaeres quodit estrum volori sam quia voluptatur simu.</a:t>
            </a:r>
          </a:p>
        </p:txBody>
      </p:sp>
    </p:spTree>
    <p:extLst>
      <p:ext uri="{BB962C8B-B14F-4D97-AF65-F5344CB8AC3E}">
        <p14:creationId xmlns:p14="http://schemas.microsoft.com/office/powerpoint/2010/main" val="38699468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A7293B98-2A39-4FF4-9DC6-59886DC2CDA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4C6A62D7-7568-455A-9399-BB051111599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4413C03-D129-4B04-B289-283874789DC0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CAA7876B-2B24-45E8-82C5-CE95A0F9194B}"/>
              </a:ext>
            </a:extLst>
          </p:cNvPr>
          <p:cNvSpPr txBox="1"/>
          <p:nvPr/>
        </p:nvSpPr>
        <p:spPr>
          <a:xfrm>
            <a:off x="300037" y="1492250"/>
            <a:ext cx="4195763" cy="1363662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vert="horz" wrap="square" lIns="108000" tIns="108000" rIns="108000" bIns="108000" rtlCol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buClr>
                <a:srgbClr val="E1000F"/>
              </a:buClr>
              <a:buSzPct val="10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200" b="1" i="0" u="none" strike="noStrike" kern="1200" cap="none" spc="0" normalizeH="0" baseline="0">
                <a:ln>
                  <a:noFill/>
                </a:ln>
                <a:solidFill>
                  <a:srgbClr val="E1000F"/>
                </a:solidFill>
                <a:effectLst/>
                <a:uLnTx/>
                <a:uFillTx/>
                <a:latin typeface="Segoe UI"/>
              </a:rPr>
              <a:t>Subline, Segoe UI, 12pt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buClr>
                <a:srgbClr val="E1000F"/>
              </a:buClr>
              <a:buSzPct val="10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200" b="0" i="0" u="none" strike="noStrike" kern="120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Copy Is nus nonseri asperum volori doloriatio cor serum everaeres quoestrum volori sam quia voluptatur simu.</a:t>
            </a:r>
          </a:p>
          <a:p>
            <a:pPr marL="162000" marR="0" lvl="0" indent="-16200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buClr>
                <a:srgbClr val="E1000F"/>
              </a:buClr>
              <a:buSzPct val="100000"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200" b="0" i="0" u="none" strike="noStrike" kern="120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Asperum volori doloriatio cor serum.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buClr>
                <a:srgbClr val="E1000F"/>
              </a:buClr>
              <a:buSzPct val="100000"/>
              <a:buFont typeface="Wingdings" panose="05000000000000000000" pitchFamily="2" charset="2"/>
              <a:buNone/>
              <a:tabLst/>
              <a:defRPr/>
            </a:pPr>
            <a:endParaRPr kumimoji="0" lang="en-US" sz="1200" b="0" i="0" u="none" strike="noStrike" kern="1200" cap="none" spc="0" normalizeH="0" baseline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62F854BE-30C2-48C5-A1B6-745F58B42637}"/>
              </a:ext>
            </a:extLst>
          </p:cNvPr>
          <p:cNvSpPr txBox="1"/>
          <p:nvPr/>
        </p:nvSpPr>
        <p:spPr>
          <a:xfrm>
            <a:off x="300036" y="3008313"/>
            <a:ext cx="4195763" cy="1363662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vert="horz" wrap="square" lIns="108000" tIns="108000" rIns="108000" bIns="108000" rtlCol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buClr>
                <a:srgbClr val="E1000F"/>
              </a:buClr>
              <a:buSzPct val="10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200" b="1" i="0" u="none" strike="noStrike" kern="1200" cap="none" spc="0" normalizeH="0" baseline="0">
                <a:ln>
                  <a:noFill/>
                </a:ln>
                <a:solidFill>
                  <a:srgbClr val="E1000F"/>
                </a:solidFill>
                <a:effectLst/>
                <a:uLnTx/>
                <a:uFillTx/>
                <a:latin typeface="Segoe UI"/>
              </a:rPr>
              <a:t>Subline, Segoe UI, 12pt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buClr>
                <a:srgbClr val="E1000F"/>
              </a:buClr>
              <a:buSzPct val="10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200" b="0" i="0" u="none" strike="noStrike" kern="120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Copy Is nus nonseri asperum volori doloriatio cor serum everaeres quoestrum volori sam quia voluptatur simu.</a:t>
            </a:r>
          </a:p>
          <a:p>
            <a:pPr marL="162000" marR="0" lvl="0" indent="-16200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buClr>
                <a:srgbClr val="E1000F"/>
              </a:buClr>
              <a:buSzPct val="100000"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200" b="0" i="0" u="none" strike="noStrike" kern="120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Asperum volori doloriatio cor serum.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buClr>
                <a:srgbClr val="E1000F"/>
              </a:buClr>
              <a:buSzPct val="100000"/>
              <a:buFont typeface="Wingdings" panose="05000000000000000000" pitchFamily="2" charset="2"/>
              <a:buNone/>
              <a:tabLst/>
              <a:defRPr/>
            </a:pPr>
            <a:endParaRPr kumimoji="0" lang="en-US" sz="1200" b="0" i="0" u="none" strike="noStrike" kern="1200" cap="none" spc="0" normalizeH="0" baseline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0432E7C4-75F8-4933-B725-E659A07C7FC9}"/>
              </a:ext>
            </a:extLst>
          </p:cNvPr>
          <p:cNvSpPr txBox="1"/>
          <p:nvPr/>
        </p:nvSpPr>
        <p:spPr>
          <a:xfrm>
            <a:off x="4646612" y="1492250"/>
            <a:ext cx="4195763" cy="1363662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horz" wrap="square" lIns="108000" tIns="108000" rIns="108000" bIns="108000" rtlCol="0">
            <a:noAutofit/>
          </a:bodyPr>
          <a:lstStyle/>
          <a:p>
            <a:pPr marR="0" lvl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buClr>
                <a:schemeClr val="bg1"/>
              </a:buClr>
              <a:buSzPct val="100000"/>
              <a:tabLst/>
              <a:defRPr/>
            </a:pPr>
            <a:r>
              <a:rPr kumimoji="0" lang="en-US" sz="1200" b="1" i="0" u="none" strike="noStrike" kern="120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</a:rPr>
              <a:t>Subline, Segoe UI, 12pt</a:t>
            </a:r>
          </a:p>
          <a:p>
            <a:pPr marR="0" lvl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buClr>
                <a:schemeClr val="bg1"/>
              </a:buClr>
              <a:buSzPct val="100000"/>
              <a:tabLst/>
              <a:defRPr/>
            </a:pPr>
            <a:r>
              <a:rPr kumimoji="0" lang="en-US" sz="1200" b="0" i="0" u="none" strike="noStrike" kern="120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Copy Is nus nonseri asperum volori doloriatio cor serum everaeres quoestrum volori sam quia voluptatur simu.</a:t>
            </a:r>
          </a:p>
          <a:p>
            <a:pPr marL="162000" marR="0" lvl="0" indent="-16200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buClr>
                <a:schemeClr val="bg1"/>
              </a:buClr>
              <a:buSzPct val="100000"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200" b="0" i="0" u="none" strike="noStrike" kern="120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Asperum volori doloriatio cor serum.</a:t>
            </a:r>
          </a:p>
          <a:p>
            <a:pPr marL="171450" marR="0" lvl="0" indent="-17145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buClr>
                <a:schemeClr val="bg1"/>
              </a:buClr>
              <a:buSzPct val="100000"/>
              <a:buFont typeface="Wingdings" panose="05000000000000000000" pitchFamily="2" charset="2"/>
              <a:buChar char="§"/>
              <a:tabLst/>
              <a:defRPr/>
            </a:pPr>
            <a:endParaRPr kumimoji="0" lang="en-US" sz="1200" b="0" i="0" u="none" strike="noStrike" kern="1200" cap="none" spc="0" normalizeH="0" baseline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E9B67D25-16B9-434C-8F9F-D80F4EFFF31E}"/>
              </a:ext>
            </a:extLst>
          </p:cNvPr>
          <p:cNvSpPr txBox="1"/>
          <p:nvPr/>
        </p:nvSpPr>
        <p:spPr>
          <a:xfrm>
            <a:off x="4646611" y="3008313"/>
            <a:ext cx="4195763" cy="1363662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vert="horz" wrap="square" lIns="108000" tIns="108000" rIns="108000" bIns="108000" rtlCol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buClr>
                <a:srgbClr val="E1000F"/>
              </a:buClr>
              <a:buSzPct val="10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200" b="1" i="0" u="none" strike="noStrike" kern="1200" cap="none" spc="0" normalizeH="0" baseline="0">
                <a:ln>
                  <a:noFill/>
                </a:ln>
                <a:solidFill>
                  <a:srgbClr val="E1000F"/>
                </a:solidFill>
                <a:effectLst/>
                <a:uLnTx/>
                <a:uFillTx/>
                <a:latin typeface="Segoe UI"/>
              </a:rPr>
              <a:t>Subline, Segoe UI, 12pt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buClr>
                <a:srgbClr val="E1000F"/>
              </a:buClr>
              <a:buSzPct val="10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200" b="0" i="0" u="none" strike="noStrike" kern="120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Copy Is nus nonseri asperum volori doloriatio cor serum everaeres quoestrum volori sam quia voluptatur simu.</a:t>
            </a:r>
          </a:p>
          <a:p>
            <a:pPr marL="162000" marR="0" lvl="0" indent="-16200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buClr>
                <a:srgbClr val="E1000F"/>
              </a:buClr>
              <a:buSzPct val="100000"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200" b="0" i="0" u="none" strike="noStrike" kern="120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Asperum volori doloriatio cor serum.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buClr>
                <a:srgbClr val="E1000F"/>
              </a:buClr>
              <a:buSzPct val="100000"/>
              <a:buFont typeface="Wingdings" panose="05000000000000000000" pitchFamily="2" charset="2"/>
              <a:buNone/>
              <a:tabLst/>
              <a:defRPr/>
            </a:pPr>
            <a:endParaRPr kumimoji="0" lang="en-US" sz="1200" b="0" i="0" u="none" strike="noStrike" kern="1200" cap="none" spc="0" normalizeH="0" baseline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1" name="Titel 10">
            <a:extLst>
              <a:ext uri="{FF2B5EF4-FFF2-40B4-BE49-F238E27FC236}">
                <a16:creationId xmlns:a16="http://schemas.microsoft.com/office/drawing/2014/main" id="{4C9B1C2A-9563-4D01-A7EB-9D9A84C3B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Slide Title, Segoe UI, 24pt,</a:t>
            </a:r>
            <a:br>
              <a:rPr lang="en-US"/>
            </a:br>
            <a:r>
              <a:rPr lang="en-US"/>
              <a:t>Max. 2 Lines</a:t>
            </a:r>
          </a:p>
        </p:txBody>
      </p:sp>
    </p:spTree>
    <p:extLst>
      <p:ext uri="{BB962C8B-B14F-4D97-AF65-F5344CB8AC3E}">
        <p14:creationId xmlns:p14="http://schemas.microsoft.com/office/powerpoint/2010/main" val="14974174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805EA043-A34B-4FED-BA0C-D5369501B6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A3D5B133-2FE6-44EF-A08D-E6D08AC1C46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4413C03-D129-4B04-B289-283874789DC0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A75E5A26-0892-491F-985B-FAC616EBA1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Slide Title, Segoe UI, 24pt,</a:t>
            </a:r>
            <a:br>
              <a:rPr lang="en-US" noProof="0" dirty="0"/>
            </a:br>
            <a:r>
              <a:rPr lang="en-US" noProof="0" dirty="0"/>
              <a:t>Max. 2 Lines</a:t>
            </a:r>
            <a:endParaRPr lang="en-US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A62710EB-B4A2-4467-81F0-6E3BBD3C0C6B}"/>
              </a:ext>
            </a:extLst>
          </p:cNvPr>
          <p:cNvSpPr txBox="1"/>
          <p:nvPr/>
        </p:nvSpPr>
        <p:spPr>
          <a:xfrm>
            <a:off x="300038" y="1492249"/>
            <a:ext cx="2743200" cy="2879725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vert="horz" wrap="square" lIns="108000" tIns="108000" rIns="108000" bIns="108000" rtlCol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buClr>
                <a:srgbClr val="E1000F"/>
              </a:buClr>
              <a:buSzPct val="10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E1000F"/>
                </a:solidFill>
                <a:effectLst/>
                <a:uLnTx/>
                <a:uFillTx/>
                <a:latin typeface="Segoe UI"/>
              </a:rPr>
              <a:t>Subline, Segoe UI, 12pt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sz="1200" dirty="0"/>
              <a:t>Copy Is nus </a:t>
            </a:r>
            <a:r>
              <a:rPr lang="en-US" sz="1200" dirty="0" err="1"/>
              <a:t>nonseri</a:t>
            </a:r>
            <a:r>
              <a:rPr lang="en-US" sz="1200" dirty="0"/>
              <a:t> asperum </a:t>
            </a:r>
            <a:r>
              <a:rPr lang="en-US" sz="1200" dirty="0" err="1"/>
              <a:t>volori</a:t>
            </a:r>
            <a:r>
              <a:rPr lang="en-US" sz="1200" dirty="0"/>
              <a:t> </a:t>
            </a:r>
            <a:r>
              <a:rPr lang="en-US" sz="1200" dirty="0" err="1"/>
              <a:t>doloriatio</a:t>
            </a:r>
            <a:r>
              <a:rPr lang="en-US" sz="1200" dirty="0"/>
              <a:t> </a:t>
            </a:r>
            <a:r>
              <a:rPr lang="en-US" sz="1200" dirty="0" err="1"/>
              <a:t>cor</a:t>
            </a:r>
            <a:r>
              <a:rPr lang="en-US" sz="1200" dirty="0"/>
              <a:t> serum </a:t>
            </a:r>
            <a:r>
              <a:rPr lang="en-US" sz="1200" dirty="0" err="1"/>
              <a:t>everaeres</a:t>
            </a:r>
            <a:r>
              <a:rPr lang="en-US" sz="1200" dirty="0"/>
              <a:t> </a:t>
            </a:r>
            <a:r>
              <a:rPr lang="en-US" sz="1200" dirty="0" err="1"/>
              <a:t>quodit</a:t>
            </a:r>
            <a:r>
              <a:rPr lang="en-US" sz="1200" dirty="0"/>
              <a:t> estrum </a:t>
            </a:r>
            <a:r>
              <a:rPr lang="en-US" sz="1200" dirty="0" err="1"/>
              <a:t>volori</a:t>
            </a:r>
            <a:r>
              <a:rPr lang="en-US" sz="1200" dirty="0"/>
              <a:t> </a:t>
            </a:r>
            <a:r>
              <a:rPr lang="en-US" sz="1200" dirty="0" err="1"/>
              <a:t>sam</a:t>
            </a:r>
            <a:r>
              <a:rPr lang="en-US" sz="1200" dirty="0"/>
              <a:t> </a:t>
            </a:r>
            <a:r>
              <a:rPr lang="en-US" sz="1200" dirty="0" err="1"/>
              <a:t>quia</a:t>
            </a:r>
            <a:r>
              <a:rPr lang="en-US" sz="1200" dirty="0"/>
              <a:t> </a:t>
            </a:r>
            <a:r>
              <a:rPr lang="en-US" sz="1200" dirty="0" err="1"/>
              <a:t>voluptatur</a:t>
            </a:r>
            <a:r>
              <a:rPr lang="en-US" sz="1200" dirty="0"/>
              <a:t> </a:t>
            </a:r>
            <a:r>
              <a:rPr lang="en-US" sz="1200" dirty="0" err="1"/>
              <a:t>simu</a:t>
            </a:r>
            <a:r>
              <a:rPr lang="en-US" sz="1200" dirty="0"/>
              <a:t>.</a:t>
            </a:r>
          </a:p>
          <a:p>
            <a:pPr marL="0" indent="0">
              <a:buFont typeface="Wingdings" panose="05000000000000000000" pitchFamily="2" charset="2"/>
              <a:buNone/>
            </a:pPr>
            <a:endParaRPr lang="en-US" sz="1200" dirty="0"/>
          </a:p>
          <a:p>
            <a:pPr marL="162000" marR="0" lvl="0" indent="-16200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buClr>
                <a:srgbClr val="E1000F"/>
              </a:buClr>
              <a:buSzPct val="100000"/>
              <a:buFont typeface="Wingdings" panose="05000000000000000000" pitchFamily="2" charset="2"/>
              <a:buChar char="§"/>
              <a:tabLst/>
              <a:defRPr/>
            </a:pPr>
            <a:r>
              <a:rPr lang="en-US" sz="1200" dirty="0"/>
              <a:t>Asperum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volori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doloriatio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serum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everaeres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quodit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estrum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volori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sam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quia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voluptatur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simu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.</a:t>
            </a:r>
          </a:p>
          <a:p>
            <a:pPr marL="162000" indent="-162000">
              <a:buClr>
                <a:schemeClr val="accent1"/>
              </a:buClr>
              <a:buFont typeface="Wingdings" panose="05000000000000000000" pitchFamily="2" charset="2"/>
              <a:buChar char="§"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B971284D-F162-4247-9C4D-5CC2E15BF387}"/>
              </a:ext>
            </a:extLst>
          </p:cNvPr>
          <p:cNvSpPr txBox="1"/>
          <p:nvPr/>
        </p:nvSpPr>
        <p:spPr>
          <a:xfrm>
            <a:off x="3200400" y="1492250"/>
            <a:ext cx="2743200" cy="2879725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vert="horz" wrap="square" lIns="108000" tIns="108000" rIns="108000" bIns="108000" rtlCol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buClr>
                <a:srgbClr val="E1000F"/>
              </a:buClr>
              <a:buSzPct val="10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E1000F"/>
                </a:solidFill>
                <a:effectLst/>
                <a:uLnTx/>
                <a:uFillTx/>
                <a:latin typeface="Segoe UI"/>
              </a:rPr>
              <a:t>Subline, Segoe UI, 12pt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sz="1200" dirty="0"/>
              <a:t>Copy Is nus </a:t>
            </a:r>
            <a:r>
              <a:rPr lang="en-US" sz="1200" dirty="0" err="1"/>
              <a:t>nonseri</a:t>
            </a:r>
            <a:r>
              <a:rPr lang="en-US" sz="1200" dirty="0"/>
              <a:t> asperum </a:t>
            </a:r>
            <a:r>
              <a:rPr lang="en-US" sz="1200" dirty="0" err="1"/>
              <a:t>volori</a:t>
            </a:r>
            <a:r>
              <a:rPr lang="en-US" sz="1200" dirty="0"/>
              <a:t> </a:t>
            </a:r>
            <a:r>
              <a:rPr lang="en-US" sz="1200" dirty="0" err="1"/>
              <a:t>doloriatio</a:t>
            </a:r>
            <a:r>
              <a:rPr lang="en-US" sz="1200" dirty="0"/>
              <a:t> </a:t>
            </a:r>
            <a:r>
              <a:rPr lang="en-US" sz="1200" dirty="0" err="1"/>
              <a:t>cor</a:t>
            </a:r>
            <a:r>
              <a:rPr lang="en-US" sz="1200" dirty="0"/>
              <a:t> serum </a:t>
            </a:r>
            <a:r>
              <a:rPr lang="en-US" sz="1200" dirty="0" err="1"/>
              <a:t>everaeres</a:t>
            </a:r>
            <a:r>
              <a:rPr lang="en-US" sz="1200" dirty="0"/>
              <a:t> </a:t>
            </a:r>
            <a:r>
              <a:rPr lang="en-US" sz="1200" dirty="0" err="1"/>
              <a:t>quodit</a:t>
            </a:r>
            <a:r>
              <a:rPr lang="en-US" sz="1200" dirty="0"/>
              <a:t> estrum </a:t>
            </a:r>
            <a:r>
              <a:rPr lang="en-US" sz="1200" dirty="0" err="1"/>
              <a:t>volori</a:t>
            </a:r>
            <a:r>
              <a:rPr lang="en-US" sz="1200" dirty="0"/>
              <a:t> </a:t>
            </a:r>
            <a:r>
              <a:rPr lang="en-US" sz="1200" dirty="0" err="1"/>
              <a:t>sam</a:t>
            </a:r>
            <a:r>
              <a:rPr lang="en-US" sz="1200" dirty="0"/>
              <a:t> </a:t>
            </a:r>
            <a:r>
              <a:rPr lang="en-US" sz="1200" dirty="0" err="1"/>
              <a:t>quia</a:t>
            </a:r>
            <a:r>
              <a:rPr lang="en-US" sz="1200" dirty="0"/>
              <a:t> </a:t>
            </a:r>
            <a:r>
              <a:rPr lang="en-US" sz="1200" dirty="0" err="1"/>
              <a:t>voluptatur</a:t>
            </a:r>
            <a:r>
              <a:rPr lang="en-US" sz="1200" dirty="0"/>
              <a:t> </a:t>
            </a:r>
            <a:r>
              <a:rPr lang="en-US" sz="1200" dirty="0" err="1"/>
              <a:t>simu</a:t>
            </a:r>
            <a:r>
              <a:rPr lang="en-US" sz="1200" dirty="0"/>
              <a:t>.</a:t>
            </a:r>
          </a:p>
          <a:p>
            <a:pPr marL="0" indent="0">
              <a:buFont typeface="Wingdings" panose="05000000000000000000" pitchFamily="2" charset="2"/>
              <a:buNone/>
            </a:pPr>
            <a:endParaRPr lang="en-US" sz="1200" dirty="0"/>
          </a:p>
          <a:p>
            <a:pPr marL="162000" marR="0" lvl="0" indent="-16200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buClr>
                <a:srgbClr val="E1000F"/>
              </a:buClr>
              <a:buSzPct val="100000"/>
              <a:buFont typeface="Wingdings" panose="05000000000000000000" pitchFamily="2" charset="2"/>
              <a:buChar char="§"/>
              <a:tabLst/>
              <a:defRPr/>
            </a:pPr>
            <a:r>
              <a:rPr lang="en-US" sz="1200" dirty="0"/>
              <a:t>Asperum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volori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doloriatio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serum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everaeres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quodit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estrum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volori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sam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quia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voluptatur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simu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.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95AC142A-B8F2-4E0D-8743-7E31427EA384}"/>
              </a:ext>
            </a:extLst>
          </p:cNvPr>
          <p:cNvSpPr txBox="1"/>
          <p:nvPr/>
        </p:nvSpPr>
        <p:spPr>
          <a:xfrm>
            <a:off x="6100762" y="1492250"/>
            <a:ext cx="2743200" cy="2879725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horz" wrap="square" lIns="108000" tIns="108000" rIns="108000" bIns="108000" rtlCol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buClr>
                <a:srgbClr val="E1000F"/>
              </a:buClr>
              <a:buSzPct val="10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</a:rPr>
              <a:t>Subline, Segoe UI, 12pt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sz="1200" dirty="0">
                <a:solidFill>
                  <a:schemeClr val="bg1"/>
                </a:solidFill>
              </a:rPr>
              <a:t>Copy Is nus </a:t>
            </a:r>
            <a:r>
              <a:rPr lang="en-US" sz="1200" dirty="0" err="1">
                <a:solidFill>
                  <a:schemeClr val="bg1"/>
                </a:solidFill>
              </a:rPr>
              <a:t>nonseri</a:t>
            </a:r>
            <a:r>
              <a:rPr lang="en-US" sz="1200" dirty="0">
                <a:solidFill>
                  <a:schemeClr val="bg1"/>
                </a:solidFill>
              </a:rPr>
              <a:t> asperum </a:t>
            </a:r>
            <a:r>
              <a:rPr lang="en-US" sz="1200" dirty="0" err="1">
                <a:solidFill>
                  <a:schemeClr val="bg1"/>
                </a:solidFill>
              </a:rPr>
              <a:t>volori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doloriatio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cor</a:t>
            </a:r>
            <a:r>
              <a:rPr lang="en-US" sz="1200" dirty="0">
                <a:solidFill>
                  <a:schemeClr val="bg1"/>
                </a:solidFill>
              </a:rPr>
              <a:t> serum </a:t>
            </a:r>
            <a:r>
              <a:rPr lang="en-US" sz="1200" dirty="0" err="1">
                <a:solidFill>
                  <a:schemeClr val="bg1"/>
                </a:solidFill>
              </a:rPr>
              <a:t>everaeres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quodit</a:t>
            </a:r>
            <a:r>
              <a:rPr lang="en-US" sz="1200" dirty="0">
                <a:solidFill>
                  <a:schemeClr val="bg1"/>
                </a:solidFill>
              </a:rPr>
              <a:t> estrum </a:t>
            </a:r>
            <a:r>
              <a:rPr lang="en-US" sz="1200" dirty="0" err="1">
                <a:solidFill>
                  <a:schemeClr val="bg1"/>
                </a:solidFill>
              </a:rPr>
              <a:t>volori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sam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quia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voluptatur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simu</a:t>
            </a:r>
            <a:r>
              <a:rPr lang="en-US" sz="1200" dirty="0">
                <a:solidFill>
                  <a:schemeClr val="bg1"/>
                </a:solidFill>
              </a:rPr>
              <a:t>.</a:t>
            </a:r>
          </a:p>
          <a:p>
            <a:pPr marL="0" indent="0">
              <a:buFont typeface="Wingdings" panose="05000000000000000000" pitchFamily="2" charset="2"/>
              <a:buNone/>
            </a:pPr>
            <a:endParaRPr lang="en-US" sz="1200" dirty="0">
              <a:solidFill>
                <a:schemeClr val="bg1"/>
              </a:solidFill>
            </a:endParaRPr>
          </a:p>
          <a:p>
            <a:pPr marL="162000" marR="0" lvl="0" indent="-16200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buClr>
                <a:schemeClr val="bg1"/>
              </a:buClr>
              <a:buSzPct val="100000"/>
              <a:buFont typeface="Wingdings" panose="05000000000000000000" pitchFamily="2" charset="2"/>
              <a:buChar char="§"/>
              <a:tabLst/>
              <a:defRPr/>
            </a:pPr>
            <a:r>
              <a:rPr lang="en-US" sz="1200" dirty="0">
                <a:solidFill>
                  <a:schemeClr val="bg1"/>
                </a:solidFill>
              </a:rPr>
              <a:t>Asperum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volori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doloriatio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serum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everaeres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quodit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estrum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volori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sam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quia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voluptatur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simu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665154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805EA043-A34B-4FED-BA0C-D5369501B6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A3D5B133-2FE6-44EF-A08D-E6D08AC1C46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4413C03-D129-4B04-B289-283874789DC0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A75E5A26-0892-491F-985B-FAC616EBA1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Slide Title, Segoe UI, 24pt,</a:t>
            </a:r>
            <a:br>
              <a:rPr lang="en-US" noProof="0" dirty="0"/>
            </a:br>
            <a:r>
              <a:rPr lang="en-US" noProof="0" dirty="0"/>
              <a:t>Max. 2 Lines</a:t>
            </a:r>
            <a:endParaRPr lang="de-DE" dirty="0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2EB533CA-BD99-4081-9314-4A6D970E5683}"/>
              </a:ext>
            </a:extLst>
          </p:cNvPr>
          <p:cNvSpPr txBox="1"/>
          <p:nvPr/>
        </p:nvSpPr>
        <p:spPr>
          <a:xfrm>
            <a:off x="300037" y="1492249"/>
            <a:ext cx="2019301" cy="2879725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vert="horz" wrap="square" lIns="108000" tIns="108000" rIns="108000" bIns="108000" rtlCol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buClr>
                <a:srgbClr val="E1000F"/>
              </a:buClr>
              <a:buSzPct val="10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E1000F"/>
                </a:solidFill>
                <a:effectLst/>
                <a:uLnTx/>
                <a:uFillTx/>
                <a:latin typeface="Segoe UI"/>
              </a:rPr>
              <a:t>Subline, Segoe UI, 12pt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buClr>
                <a:srgbClr val="E1000F"/>
              </a:buClr>
              <a:buSzPct val="10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Copy Is nus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nonseri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asperum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volori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doloriatio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serum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everaeres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quoestrum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volori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sam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quia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voluptatur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simu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.</a:t>
            </a:r>
          </a:p>
          <a:p>
            <a:pPr marL="162000" marR="0" lvl="0" indent="-16200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buClr>
                <a:srgbClr val="E1000F"/>
              </a:buClr>
              <a:buSzPct val="100000"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Asperum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volori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doloriatio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serum.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buClr>
                <a:srgbClr val="E1000F"/>
              </a:buClr>
              <a:buSzPct val="100000"/>
              <a:buFont typeface="Wingdings" panose="05000000000000000000" pitchFamily="2" charset="2"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89A0C8F0-1A37-4E7E-AFD0-842CCC07C1CA}"/>
              </a:ext>
            </a:extLst>
          </p:cNvPr>
          <p:cNvSpPr txBox="1"/>
          <p:nvPr/>
        </p:nvSpPr>
        <p:spPr>
          <a:xfrm>
            <a:off x="2471738" y="1492250"/>
            <a:ext cx="2019301" cy="2879725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vert="horz" wrap="square" lIns="108000" tIns="108000" rIns="108000" bIns="108000" rtlCol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buClr>
                <a:srgbClr val="E1000F"/>
              </a:buClr>
              <a:buSzPct val="10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E1000F"/>
                </a:solidFill>
                <a:effectLst/>
                <a:uLnTx/>
                <a:uFillTx/>
                <a:latin typeface="Segoe UI"/>
              </a:rPr>
              <a:t>Subline, Segoe UI, 12pt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buClr>
                <a:srgbClr val="E1000F"/>
              </a:buClr>
              <a:buSzPct val="10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Copy Is nus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nonseri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asperum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volori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doloriatio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serum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everaeres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quoestrum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volori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sam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quia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voluptatur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simu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.</a:t>
            </a:r>
          </a:p>
          <a:p>
            <a:pPr marL="162000" marR="0" lvl="0" indent="-16200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buClr>
                <a:srgbClr val="E1000F"/>
              </a:buClr>
              <a:buSzPct val="100000"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Asperum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volori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doloriatio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serum.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buClr>
                <a:srgbClr val="E1000F"/>
              </a:buClr>
              <a:buSzPct val="100000"/>
              <a:buFont typeface="Wingdings" panose="05000000000000000000" pitchFamily="2" charset="2"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DEB3CFF6-AB25-438F-877E-A28D8D4536CE}"/>
              </a:ext>
            </a:extLst>
          </p:cNvPr>
          <p:cNvSpPr txBox="1"/>
          <p:nvPr/>
        </p:nvSpPr>
        <p:spPr>
          <a:xfrm>
            <a:off x="4652963" y="1492250"/>
            <a:ext cx="2019301" cy="2879725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vert="horz" wrap="square" lIns="108000" tIns="108000" rIns="108000" bIns="108000" rtlCol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buClr>
                <a:srgbClr val="E1000F"/>
              </a:buClr>
              <a:buSzPct val="10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E1000F"/>
                </a:solidFill>
                <a:effectLst/>
                <a:uLnTx/>
                <a:uFillTx/>
                <a:latin typeface="Segoe UI"/>
              </a:rPr>
              <a:t>Subline, Segoe UI, 12pt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buClr>
                <a:srgbClr val="E1000F"/>
              </a:buClr>
              <a:buSzPct val="10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Copy Is nus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nonseri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asperum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volori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doloriatio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serum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everaeres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quoestrum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volori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sam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quia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voluptatur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simu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.</a:t>
            </a:r>
          </a:p>
          <a:p>
            <a:pPr marL="162000" marR="0" lvl="0" indent="-16200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buClr>
                <a:srgbClr val="E1000F"/>
              </a:buClr>
              <a:buSzPct val="100000"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Asperum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volori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doloriatio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serum.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buClr>
                <a:srgbClr val="E1000F"/>
              </a:buClr>
              <a:buSzPct val="100000"/>
              <a:buFont typeface="Wingdings" panose="05000000000000000000" pitchFamily="2" charset="2"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0CA4ECC9-91AB-4D2D-8A6F-71D4818A1FF7}"/>
              </a:ext>
            </a:extLst>
          </p:cNvPr>
          <p:cNvSpPr txBox="1"/>
          <p:nvPr/>
        </p:nvSpPr>
        <p:spPr>
          <a:xfrm>
            <a:off x="6819900" y="1492250"/>
            <a:ext cx="2022475" cy="2879725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horz" wrap="square" lIns="108000" tIns="108000" rIns="108000" bIns="108000" rtlCol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buClr>
                <a:srgbClr val="E1000F"/>
              </a:buClr>
              <a:buSzPct val="10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</a:rPr>
              <a:t>Subline, Segoe UI, 12pt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buClr>
                <a:srgbClr val="E1000F"/>
              </a:buClr>
              <a:buSzPct val="10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Copy Is nus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nonseri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asperum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volori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doloriatio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serum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everaeres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quoestrum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volori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sam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quia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voluptatur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simu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.</a:t>
            </a:r>
          </a:p>
          <a:p>
            <a:pPr marL="162000" marR="0" lvl="0" indent="-16200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buClr>
                <a:schemeClr val="bg1"/>
              </a:buClr>
              <a:buSzPct val="100000"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Asperum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volori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doloriatio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serum.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buClr>
                <a:srgbClr val="E1000F"/>
              </a:buClr>
              <a:buSzPct val="100000"/>
              <a:buFont typeface="Wingdings" panose="05000000000000000000" pitchFamily="2" charset="2"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19219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>
            <a:extLst>
              <a:ext uri="{FF2B5EF4-FFF2-40B4-BE49-F238E27FC236}">
                <a16:creationId xmlns:a16="http://schemas.microsoft.com/office/drawing/2014/main" id="{B9C2FA20-0011-4683-B647-07551DDA0DBF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06" imgH="306" progId="TCLayout.ActiveDocument.1">
                  <p:embed/>
                </p:oleObj>
              </mc:Choice>
              <mc:Fallback>
                <p:oleObj name="think-cell Folie" r:id="rId4" imgW="306" imgH="306" progId="TCLayout.ActiveDocument.1">
                  <p:embed/>
                  <p:pic>
                    <p:nvPicPr>
                      <p:cNvPr id="4" name="Objekt 3" hidden="1">
                        <a:extLst>
                          <a:ext uri="{FF2B5EF4-FFF2-40B4-BE49-F238E27FC236}">
                            <a16:creationId xmlns:a16="http://schemas.microsoft.com/office/drawing/2014/main" id="{B9C2FA20-0011-4683-B647-07551DDA0DB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itel 6">
            <a:extLst>
              <a:ext uri="{FF2B5EF4-FFF2-40B4-BE49-F238E27FC236}">
                <a16:creationId xmlns:a16="http://schemas.microsoft.com/office/drawing/2014/main" id="{398E5219-C3E2-4FC9-9016-49E393C27C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420" y="303212"/>
            <a:ext cx="5641180" cy="615553"/>
          </a:xfrm>
        </p:spPr>
        <p:txBody>
          <a:bodyPr vert="horz"/>
          <a:lstStyle/>
          <a:p>
            <a:r>
              <a:rPr lang="en-US" noProof="0" dirty="0"/>
              <a:t>Slide Title, Segoe UI, 24pt,</a:t>
            </a:r>
            <a:br>
              <a:rPr lang="en-US" noProof="0" dirty="0"/>
            </a:br>
            <a:r>
              <a:rPr lang="en-US" noProof="0" dirty="0"/>
              <a:t>Max. 2 Lines</a:t>
            </a:r>
            <a:endParaRPr lang="en-US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D183719-29A4-4C73-9A98-9A907598A53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18649" y="4733844"/>
            <a:ext cx="3151664" cy="123111"/>
          </a:xfrm>
        </p:spPr>
        <p:txBody>
          <a:bodyPr/>
          <a:lstStyle/>
          <a:p>
            <a:r>
              <a:rPr lang="en-US" noProof="0" dirty="0"/>
              <a:t>Presentation title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2A75F8CC-68DD-4924-B4CE-7008B00DAA1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300038" y="4733844"/>
            <a:ext cx="318611" cy="123111"/>
          </a:xfrm>
        </p:spPr>
        <p:txBody>
          <a:bodyPr/>
          <a:lstStyle/>
          <a:p>
            <a:fld id="{54413C03-D129-4B04-B289-283874789DC0}" type="slidenum">
              <a:rPr lang="en-US" noProof="0" smtClean="0"/>
              <a:pPr/>
              <a:t>16</a:t>
            </a:fld>
            <a:endParaRPr lang="en-US" noProof="0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2ACF6B71-F1DE-42A6-84EB-2E841E131A0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1626" y="1493837"/>
            <a:ext cx="5641180" cy="398827"/>
          </a:xfrm>
        </p:spPr>
        <p:txBody>
          <a:bodyPr/>
          <a:lstStyle/>
          <a:p>
            <a:pPr lvl="0"/>
            <a:r>
              <a:rPr lang="en-US" dirty="0"/>
              <a:t>Subline, Segoe UI, 12pt,</a:t>
            </a:r>
            <a:br>
              <a:rPr lang="en-US" dirty="0"/>
            </a:br>
            <a:r>
              <a:rPr lang="en-US" dirty="0"/>
              <a:t>Two Lines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244158C3-8942-4193-9C90-7C97C148399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1626" y="2040340"/>
            <a:ext cx="5641180" cy="2331636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Copy Is nus nonseri asperum volori doloriatio cor serum everaeres quodit estrum volori sam quia voluptatur simu.</a:t>
            </a:r>
          </a:p>
          <a:p>
            <a:r>
              <a:rPr lang="en-US" dirty="0"/>
              <a:t>Asperum volori doloriatio cor serum everaeres quodit estrum volori sam quia voluptatur simu.</a:t>
            </a:r>
          </a:p>
          <a:p>
            <a:pPr lvl="1"/>
            <a:r>
              <a:rPr lang="en-US" dirty="0"/>
              <a:t>Asperum volori doloriatio cor serum.</a:t>
            </a:r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1D5BE3C5-4776-4332-95C2-F20E83069A9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66681" y="275904"/>
            <a:ext cx="2474107" cy="188321"/>
          </a:xfrm>
        </p:spPr>
        <p:txBody>
          <a:bodyPr/>
          <a:lstStyle/>
          <a:p>
            <a:pPr lvl="0"/>
            <a:r>
              <a:rPr lang="en-US" dirty="0"/>
              <a:t>Subline, Segoe UI, 12pt</a:t>
            </a:r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ECEA9429-8F9E-4952-BB10-BCE423C73BC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366681" y="642938"/>
            <a:ext cx="2475694" cy="37290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Copy Is nus nonseri asperum volori doloriatio cor serum everaeres quodit estrum volori sam quia voluptatur simu.</a:t>
            </a:r>
          </a:p>
          <a:p>
            <a:r>
              <a:rPr lang="en-US" dirty="0"/>
              <a:t>Asperum volori doloriatio cor serum everaeres quodit estrum volori sam quia voluptatur simu.</a:t>
            </a:r>
          </a:p>
          <a:p>
            <a:pPr lvl="1"/>
            <a:r>
              <a:rPr lang="en-US" dirty="0"/>
              <a:t>Asperum volori doloriatio cor serum.</a:t>
            </a:r>
          </a:p>
        </p:txBody>
      </p:sp>
    </p:spTree>
    <p:extLst>
      <p:ext uri="{BB962C8B-B14F-4D97-AF65-F5344CB8AC3E}">
        <p14:creationId xmlns:p14="http://schemas.microsoft.com/office/powerpoint/2010/main" val="11686184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4577E14F-E4F2-4562-AB4B-A205B77043B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8286BCBC-21AC-4CC2-B3CC-DC158395CAD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 bwMode="gray"/>
        <p:txBody>
          <a:bodyPr/>
          <a:lstStyle/>
          <a:p>
            <a:fld id="{54413C03-D129-4B04-B289-283874789DC0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47426648-E018-4997-B900-299E82BAAAC9}"/>
              </a:ext>
            </a:extLst>
          </p:cNvPr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noProof="0" dirty="0"/>
              <a:t>Slide Title, Segoe UI, 24pt</a:t>
            </a:r>
            <a:br>
              <a:rPr lang="en-US" noProof="0" dirty="0"/>
            </a:br>
            <a:r>
              <a:rPr lang="en-US" noProof="0" dirty="0"/>
              <a:t>Max. 2 Lines</a:t>
            </a:r>
            <a:endParaRPr lang="de-DE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0F82BB4C-8821-4962-838F-CDE139CF8506}"/>
              </a:ext>
            </a:extLst>
          </p:cNvPr>
          <p:cNvSpPr txBox="1"/>
          <p:nvPr/>
        </p:nvSpPr>
        <p:spPr bwMode="gray">
          <a:xfrm>
            <a:off x="301626" y="1493206"/>
            <a:ext cx="2741611" cy="19807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defTabSz="685800">
              <a:lnSpc>
                <a:spcPct val="114000"/>
              </a:lnSpc>
              <a:spcAft>
                <a:spcPts val="1200"/>
              </a:spcAft>
              <a:buClr>
                <a:schemeClr val="tx2"/>
              </a:buClr>
              <a:buSzPct val="70000"/>
            </a:pPr>
            <a:r>
              <a:rPr lang="en-US" sz="1200" dirty="0"/>
              <a:t>Lorem Ipsum</a:t>
            </a:r>
            <a:endParaRPr lang="de-DE" sz="1200" dirty="0" err="1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6CB7150F-4D1C-4C3C-A299-7A45DCA0300F}"/>
              </a:ext>
            </a:extLst>
          </p:cNvPr>
          <p:cNvSpPr/>
          <p:nvPr/>
        </p:nvSpPr>
        <p:spPr bwMode="gray">
          <a:xfrm>
            <a:off x="308638" y="1790634"/>
            <a:ext cx="2734599" cy="1056081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72000" rIns="108000" bIns="72000" rtlCol="0" anchor="ctr">
            <a:noAutofit/>
          </a:bodyPr>
          <a:lstStyle/>
          <a:p>
            <a:pPr algn="ctr">
              <a:lnSpc>
                <a:spcPct val="113000"/>
              </a:lnSpc>
              <a:spcAft>
                <a:spcPts val="1200"/>
              </a:spcAft>
            </a:pPr>
            <a:r>
              <a:rPr lang="en-US" sz="28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€XX</a:t>
            </a:r>
            <a:br>
              <a:rPr lang="en-US" sz="28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</a:br>
            <a:r>
              <a:rPr lang="en-US" sz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Lorem ipsum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730974CC-045D-4D10-8498-EF1C3E92751E}"/>
              </a:ext>
            </a:extLst>
          </p:cNvPr>
          <p:cNvSpPr txBox="1"/>
          <p:nvPr/>
        </p:nvSpPr>
        <p:spPr bwMode="gray">
          <a:xfrm>
            <a:off x="3196895" y="1493206"/>
            <a:ext cx="2741611" cy="19807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defTabSz="685800">
              <a:lnSpc>
                <a:spcPct val="114000"/>
              </a:lnSpc>
              <a:spcAft>
                <a:spcPts val="1200"/>
              </a:spcAft>
              <a:buClr>
                <a:schemeClr val="tx2"/>
              </a:buClr>
              <a:buSzPct val="70000"/>
            </a:pPr>
            <a:r>
              <a:rPr lang="en-US" sz="1200" dirty="0"/>
              <a:t>Lorem Ipsum</a:t>
            </a:r>
            <a:endParaRPr lang="de-DE" sz="1200" dirty="0" err="1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BEA37E38-05CF-48E3-8C85-F5D9095E8E88}"/>
              </a:ext>
            </a:extLst>
          </p:cNvPr>
          <p:cNvSpPr/>
          <p:nvPr/>
        </p:nvSpPr>
        <p:spPr bwMode="gray">
          <a:xfrm>
            <a:off x="3202319" y="1790634"/>
            <a:ext cx="2734599" cy="105608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72000" rIns="108000" bIns="72000" rtlCol="0" anchor="ctr">
            <a:noAutofit/>
          </a:bodyPr>
          <a:lstStyle/>
          <a:p>
            <a:pPr algn="ctr">
              <a:lnSpc>
                <a:spcPct val="113000"/>
              </a:lnSpc>
              <a:spcAft>
                <a:spcPts val="1200"/>
              </a:spcAft>
            </a:pPr>
            <a:r>
              <a:rPr lang="en-US" sz="2800" b="1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€XX</a:t>
            </a:r>
            <a:br>
              <a:rPr lang="en-US" sz="28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Lorem ipsum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EC139D79-4E4B-4721-A80B-F4FCA3EF6FC4}"/>
              </a:ext>
            </a:extLst>
          </p:cNvPr>
          <p:cNvSpPr txBox="1"/>
          <p:nvPr/>
        </p:nvSpPr>
        <p:spPr bwMode="gray">
          <a:xfrm>
            <a:off x="6097588" y="1493206"/>
            <a:ext cx="2741611" cy="19807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defTabSz="685800">
              <a:lnSpc>
                <a:spcPct val="114000"/>
              </a:lnSpc>
              <a:spcAft>
                <a:spcPts val="1200"/>
              </a:spcAft>
              <a:buClr>
                <a:schemeClr val="tx2"/>
              </a:buClr>
              <a:buSzPct val="70000"/>
            </a:pPr>
            <a:r>
              <a:rPr lang="en-US" sz="1200" dirty="0"/>
              <a:t>Lorem Ipsum</a:t>
            </a:r>
            <a:endParaRPr lang="de-DE" sz="1200" dirty="0" err="1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9976AE95-135A-4249-943E-D03EF5B45F08}"/>
              </a:ext>
            </a:extLst>
          </p:cNvPr>
          <p:cNvSpPr/>
          <p:nvPr/>
        </p:nvSpPr>
        <p:spPr bwMode="gray">
          <a:xfrm>
            <a:off x="6103012" y="1790634"/>
            <a:ext cx="2734599" cy="105608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72000" rIns="108000" bIns="72000" rtlCol="0" anchor="ctr">
            <a:noAutofit/>
          </a:bodyPr>
          <a:lstStyle/>
          <a:p>
            <a:pPr algn="ctr">
              <a:lnSpc>
                <a:spcPct val="113000"/>
              </a:lnSpc>
              <a:spcAft>
                <a:spcPts val="1200"/>
              </a:spcAft>
            </a:pPr>
            <a:r>
              <a:rPr lang="en-US" sz="2800" b="1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€XX</a:t>
            </a:r>
            <a:br>
              <a:rPr lang="en-US" sz="28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Lorem ipsum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BCE9BD0-D819-4199-93FB-4EE2E5C2E7ED}"/>
              </a:ext>
            </a:extLst>
          </p:cNvPr>
          <p:cNvSpPr txBox="1"/>
          <p:nvPr/>
        </p:nvSpPr>
        <p:spPr bwMode="gray">
          <a:xfrm>
            <a:off x="301626" y="3014489"/>
            <a:ext cx="2741611" cy="19807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defTabSz="685800">
              <a:lnSpc>
                <a:spcPct val="114000"/>
              </a:lnSpc>
              <a:spcAft>
                <a:spcPts val="1200"/>
              </a:spcAft>
              <a:buClr>
                <a:schemeClr val="tx2"/>
              </a:buClr>
              <a:buSzPct val="70000"/>
            </a:pPr>
            <a:r>
              <a:rPr lang="en-US" sz="1200" dirty="0"/>
              <a:t>Lorem Ipsum</a:t>
            </a:r>
            <a:endParaRPr lang="de-DE" sz="1200" dirty="0" err="1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32F82FB5-BFF4-4529-A8B9-1633A8131944}"/>
              </a:ext>
            </a:extLst>
          </p:cNvPr>
          <p:cNvSpPr/>
          <p:nvPr/>
        </p:nvSpPr>
        <p:spPr bwMode="gray">
          <a:xfrm>
            <a:off x="307050" y="3311917"/>
            <a:ext cx="2734599" cy="105608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72000" rIns="108000" bIns="72000" rtlCol="0" anchor="ctr">
            <a:noAutofit/>
          </a:bodyPr>
          <a:lstStyle/>
          <a:p>
            <a:pPr algn="ctr">
              <a:lnSpc>
                <a:spcPct val="113000"/>
              </a:lnSpc>
              <a:spcAft>
                <a:spcPts val="1200"/>
              </a:spcAft>
            </a:pPr>
            <a:r>
              <a:rPr lang="en-US" sz="2800" b="1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XX%</a:t>
            </a:r>
            <a:br>
              <a:rPr lang="en-US" sz="28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Lorem ipsum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F166ED6B-56BD-4463-8EAA-D7AFBD2F4D87}"/>
              </a:ext>
            </a:extLst>
          </p:cNvPr>
          <p:cNvSpPr txBox="1"/>
          <p:nvPr/>
        </p:nvSpPr>
        <p:spPr bwMode="gray">
          <a:xfrm>
            <a:off x="3196895" y="3014489"/>
            <a:ext cx="2741611" cy="19807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defTabSz="685800">
              <a:lnSpc>
                <a:spcPct val="114000"/>
              </a:lnSpc>
              <a:spcAft>
                <a:spcPts val="1200"/>
              </a:spcAft>
              <a:buClr>
                <a:schemeClr val="tx2"/>
              </a:buClr>
              <a:buSzPct val="70000"/>
            </a:pPr>
            <a:r>
              <a:rPr lang="en-US" sz="1200" dirty="0"/>
              <a:t>Lorem Ipsum</a:t>
            </a:r>
            <a:endParaRPr lang="de-DE" sz="1200" dirty="0" err="1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94A0DF8B-AA39-4972-899E-AE974F4AD2E2}"/>
              </a:ext>
            </a:extLst>
          </p:cNvPr>
          <p:cNvSpPr/>
          <p:nvPr/>
        </p:nvSpPr>
        <p:spPr bwMode="gray">
          <a:xfrm>
            <a:off x="3202319" y="3311917"/>
            <a:ext cx="2734599" cy="105608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72000" rIns="108000" bIns="72000" rtlCol="0" anchor="ctr">
            <a:noAutofit/>
          </a:bodyPr>
          <a:lstStyle/>
          <a:p>
            <a:pPr algn="ctr">
              <a:lnSpc>
                <a:spcPct val="113000"/>
              </a:lnSpc>
              <a:spcAft>
                <a:spcPts val="1200"/>
              </a:spcAft>
            </a:pPr>
            <a:r>
              <a:rPr lang="en-US" sz="2800" b="1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XX%</a:t>
            </a:r>
            <a:br>
              <a:rPr lang="en-US" sz="28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Lorem ipsum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900656AC-199C-4A20-9CF2-214503D07AB6}"/>
              </a:ext>
            </a:extLst>
          </p:cNvPr>
          <p:cNvSpPr txBox="1"/>
          <p:nvPr/>
        </p:nvSpPr>
        <p:spPr bwMode="gray">
          <a:xfrm>
            <a:off x="6097588" y="3014489"/>
            <a:ext cx="2741611" cy="19807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defTabSz="685800">
              <a:lnSpc>
                <a:spcPct val="114000"/>
              </a:lnSpc>
              <a:spcAft>
                <a:spcPts val="1200"/>
              </a:spcAft>
              <a:buClr>
                <a:schemeClr val="tx2"/>
              </a:buClr>
              <a:buSzPct val="70000"/>
            </a:pPr>
            <a:r>
              <a:rPr lang="en-US" sz="1200" dirty="0"/>
              <a:t>Lorem Ipsum</a:t>
            </a:r>
            <a:endParaRPr lang="de-DE" sz="1200" dirty="0" err="1"/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3C0C663E-AD73-47A1-B8A8-50B9144D5626}"/>
              </a:ext>
            </a:extLst>
          </p:cNvPr>
          <p:cNvSpPr/>
          <p:nvPr/>
        </p:nvSpPr>
        <p:spPr bwMode="gray">
          <a:xfrm>
            <a:off x="6103012" y="3311917"/>
            <a:ext cx="2734599" cy="105608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72000" rIns="108000" bIns="72000" rtlCol="0" anchor="ctr">
            <a:noAutofit/>
          </a:bodyPr>
          <a:lstStyle/>
          <a:p>
            <a:pPr algn="ctr">
              <a:lnSpc>
                <a:spcPct val="113000"/>
              </a:lnSpc>
              <a:spcAft>
                <a:spcPts val="1200"/>
              </a:spcAft>
            </a:pPr>
            <a:r>
              <a:rPr lang="en-US" sz="2800" b="1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XX%</a:t>
            </a:r>
            <a:br>
              <a:rPr lang="en-US" sz="28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26547670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4577E14F-E4F2-4562-AB4B-A205B77043B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8286BCBC-21AC-4CC2-B3CC-DC158395CAD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 bwMode="gray"/>
        <p:txBody>
          <a:bodyPr/>
          <a:lstStyle/>
          <a:p>
            <a:fld id="{54413C03-D129-4B04-B289-283874789DC0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47426648-E018-4997-B900-299E82BAAAC9}"/>
              </a:ext>
            </a:extLst>
          </p:cNvPr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Slide Title, Segoe UI, 24pt</a:t>
            </a:r>
            <a:br>
              <a:rPr lang="en-US"/>
            </a:br>
            <a:r>
              <a:rPr lang="en-US"/>
              <a:t>Max. 2 Lines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6CB7150F-4D1C-4C3C-A299-7A45DCA0300F}"/>
              </a:ext>
            </a:extLst>
          </p:cNvPr>
          <p:cNvSpPr/>
          <p:nvPr/>
        </p:nvSpPr>
        <p:spPr bwMode="gray">
          <a:xfrm>
            <a:off x="308639" y="1498600"/>
            <a:ext cx="2010700" cy="1056081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72000" rIns="108000" bIns="72000" rtlCol="0" anchor="ctr">
            <a:noAutofit/>
          </a:bodyPr>
          <a:lstStyle/>
          <a:p>
            <a:pPr algn="ctr">
              <a:lnSpc>
                <a:spcPct val="113000"/>
              </a:lnSpc>
              <a:spcAft>
                <a:spcPts val="1200"/>
              </a:spcAft>
            </a:pPr>
            <a:r>
              <a:rPr lang="en-US" sz="2800" b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€XX</a:t>
            </a:r>
            <a:br>
              <a:rPr lang="en-US" sz="2800">
                <a:solidFill>
                  <a:schemeClr val="bg1"/>
                </a:solidFill>
                <a:latin typeface="+mj-lt"/>
                <a:ea typeface="+mj-ea"/>
                <a:cs typeface="+mj-cs"/>
              </a:rPr>
            </a:br>
            <a:r>
              <a:rPr lang="en-US" sz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Lorem ipsum</a:t>
            </a: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4721C722-5E6A-4B48-B8B2-8889D0A0A21D}"/>
              </a:ext>
            </a:extLst>
          </p:cNvPr>
          <p:cNvSpPr/>
          <p:nvPr/>
        </p:nvSpPr>
        <p:spPr bwMode="gray">
          <a:xfrm>
            <a:off x="2478088" y="1495863"/>
            <a:ext cx="2010700" cy="105608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72000" rIns="108000" bIns="72000" rtlCol="0" anchor="ctr">
            <a:noAutofit/>
          </a:bodyPr>
          <a:lstStyle/>
          <a:p>
            <a:pPr algn="ctr">
              <a:lnSpc>
                <a:spcPct val="113000"/>
              </a:lnSpc>
              <a:spcAft>
                <a:spcPts val="1200"/>
              </a:spcAft>
            </a:pPr>
            <a:r>
              <a:rPr lang="en-US" sz="28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€XX</a:t>
            </a:r>
            <a:br>
              <a:rPr lang="en-US" sz="280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Lorem ipsum</a:t>
            </a: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325137C2-9BA4-4551-A721-D0465634DBAE}"/>
              </a:ext>
            </a:extLst>
          </p:cNvPr>
          <p:cNvSpPr/>
          <p:nvPr/>
        </p:nvSpPr>
        <p:spPr bwMode="gray">
          <a:xfrm>
            <a:off x="4656773" y="1495863"/>
            <a:ext cx="2010700" cy="105608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72000" rIns="108000" bIns="72000" rtlCol="0" anchor="ctr">
            <a:noAutofit/>
          </a:bodyPr>
          <a:lstStyle/>
          <a:p>
            <a:pPr algn="ctr">
              <a:lnSpc>
                <a:spcPct val="113000"/>
              </a:lnSpc>
              <a:spcAft>
                <a:spcPts val="1200"/>
              </a:spcAft>
            </a:pPr>
            <a:r>
              <a:rPr lang="en-US" sz="28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€XX</a:t>
            </a:r>
            <a:br>
              <a:rPr lang="en-US" sz="280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Lorem ipsum</a:t>
            </a: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1C870037-E84F-4355-8997-7C39FD118860}"/>
              </a:ext>
            </a:extLst>
          </p:cNvPr>
          <p:cNvSpPr/>
          <p:nvPr/>
        </p:nvSpPr>
        <p:spPr bwMode="gray">
          <a:xfrm>
            <a:off x="6828182" y="1492250"/>
            <a:ext cx="2010700" cy="105608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72000" rIns="108000" bIns="72000" rtlCol="0" anchor="ctr">
            <a:noAutofit/>
          </a:bodyPr>
          <a:lstStyle/>
          <a:p>
            <a:pPr algn="ctr">
              <a:lnSpc>
                <a:spcPct val="113000"/>
              </a:lnSpc>
              <a:spcAft>
                <a:spcPts val="1200"/>
              </a:spcAft>
            </a:pPr>
            <a:r>
              <a:rPr lang="en-US" sz="28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€XX</a:t>
            </a:r>
            <a:br>
              <a:rPr lang="en-US" sz="280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Lorem ipsum</a:t>
            </a:r>
          </a:p>
        </p:txBody>
      </p:sp>
      <p:sp>
        <p:nvSpPr>
          <p:cNvPr id="20" name="Textplatzhalter 7">
            <a:extLst>
              <a:ext uri="{FF2B5EF4-FFF2-40B4-BE49-F238E27FC236}">
                <a16:creationId xmlns:a16="http://schemas.microsoft.com/office/drawing/2014/main" id="{2ED927A9-198F-400C-AF0F-823380415113}"/>
              </a:ext>
            </a:extLst>
          </p:cNvPr>
          <p:cNvSpPr txBox="1">
            <a:spLocks/>
          </p:cNvSpPr>
          <p:nvPr/>
        </p:nvSpPr>
        <p:spPr>
          <a:xfrm>
            <a:off x="311469" y="2836630"/>
            <a:ext cx="2007870" cy="1535346"/>
          </a:xfrm>
          <a:prstGeom prst="rect">
            <a:avLst/>
          </a:prstGeom>
        </p:spPr>
        <p:txBody>
          <a:bodyPr lIns="0" tIns="0" rIns="0" bIns="0"/>
          <a:lstStyle>
            <a:lvl1pPr marL="162000" indent="-162000" algn="l" defTabSz="6858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2000" indent="-162000" algn="l" defTabSz="6858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Font typeface="GT Flexa Rg" pitchFamily="2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0000" indent="-162000" algn="l" defTabSz="6858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Font typeface="GT Flexa Rg" pitchFamily="2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58000" indent="-162000" algn="l" defTabSz="6858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Font typeface="GT Flexa Rg" pitchFamily="2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26000" indent="-162000" algn="l" defTabSz="6858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Font typeface="GT Flexa Rg" pitchFamily="2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/>
              <a:t>Copy Is nus nonseri asperum volori doloriatio cor serum everaeres quodit estrum volori sam quia voluptatur simu.</a:t>
            </a:r>
          </a:p>
        </p:txBody>
      </p:sp>
      <p:sp>
        <p:nvSpPr>
          <p:cNvPr id="21" name="Textplatzhalter 7">
            <a:extLst>
              <a:ext uri="{FF2B5EF4-FFF2-40B4-BE49-F238E27FC236}">
                <a16:creationId xmlns:a16="http://schemas.microsoft.com/office/drawing/2014/main" id="{9653CC01-A14E-4E82-9DF3-C959266B1274}"/>
              </a:ext>
            </a:extLst>
          </p:cNvPr>
          <p:cNvSpPr txBox="1">
            <a:spLocks/>
          </p:cNvSpPr>
          <p:nvPr/>
        </p:nvSpPr>
        <p:spPr>
          <a:xfrm>
            <a:off x="2478087" y="2836629"/>
            <a:ext cx="6364287" cy="1535346"/>
          </a:xfrm>
          <a:prstGeom prst="rect">
            <a:avLst/>
          </a:prstGeom>
        </p:spPr>
        <p:txBody>
          <a:bodyPr lIns="0" tIns="0" rIns="0" bIns="0"/>
          <a:lstStyle>
            <a:lvl1pPr marL="162000" indent="-162000" algn="l" defTabSz="6858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2000" indent="-162000" algn="l" defTabSz="6858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Font typeface="GT Flexa Rg" pitchFamily="2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0000" indent="-162000" algn="l" defTabSz="6858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Font typeface="GT Flexa Rg" pitchFamily="2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58000" indent="-162000" algn="l" defTabSz="6858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Font typeface="GT Flexa Rg" pitchFamily="2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26000" indent="-162000" algn="l" defTabSz="6858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Font typeface="GT Flexa Rg" pitchFamily="2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Copy Is nus nonseri asperum volori doloriatio cor serum everaeres quodit estrum volori sam quia voluptatur simu.</a:t>
            </a:r>
          </a:p>
          <a:p>
            <a:r>
              <a:rPr lang="en-US"/>
              <a:t>Asperum volori doloriatio cor serum everaeres quodit estrum volori sam quia voluptatur simu.</a:t>
            </a:r>
          </a:p>
        </p:txBody>
      </p:sp>
    </p:spTree>
    <p:extLst>
      <p:ext uri="{BB962C8B-B14F-4D97-AF65-F5344CB8AC3E}">
        <p14:creationId xmlns:p14="http://schemas.microsoft.com/office/powerpoint/2010/main" val="29943062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4577E14F-E4F2-4562-AB4B-A205B77043B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8286BCBC-21AC-4CC2-B3CC-DC158395CAD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 bwMode="gray"/>
        <p:txBody>
          <a:bodyPr/>
          <a:lstStyle/>
          <a:p>
            <a:fld id="{54413C03-D129-4B04-B289-283874789DC0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47426648-E018-4997-B900-299E82BAAAC9}"/>
              </a:ext>
            </a:extLst>
          </p:cNvPr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noProof="0" dirty="0"/>
              <a:t>Slide Title, Segoe UI, 24pt</a:t>
            </a:r>
            <a:br>
              <a:rPr lang="en-US" noProof="0" dirty="0"/>
            </a:br>
            <a:r>
              <a:rPr lang="en-US" noProof="0" dirty="0"/>
              <a:t>Max. </a:t>
            </a:r>
            <a:r>
              <a:rPr lang="en-US" noProof="0"/>
              <a:t>2 Lines</a:t>
            </a:r>
            <a:endParaRPr lang="en-US" dirty="0"/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4721C722-5E6A-4B48-B8B2-8889D0A0A21D}"/>
              </a:ext>
            </a:extLst>
          </p:cNvPr>
          <p:cNvSpPr/>
          <p:nvPr/>
        </p:nvSpPr>
        <p:spPr bwMode="gray">
          <a:xfrm>
            <a:off x="306388" y="1495862"/>
            <a:ext cx="2010700" cy="136782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72000" rIns="108000" bIns="72000" rtlCol="0" anchor="t">
            <a:noAutofit/>
          </a:bodyPr>
          <a:lstStyle/>
          <a:p>
            <a:pPr>
              <a:lnSpc>
                <a:spcPct val="113000"/>
              </a:lnSpc>
              <a:spcAft>
                <a:spcPts val="1200"/>
              </a:spcAft>
            </a:pPr>
            <a:r>
              <a:rPr lang="en-US" sz="28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XX,XXX</a:t>
            </a:r>
            <a:br>
              <a:rPr lang="en-US" sz="28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Lorem ipsum</a:t>
            </a: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325137C2-9BA4-4551-A721-D0465634DBAE}"/>
              </a:ext>
            </a:extLst>
          </p:cNvPr>
          <p:cNvSpPr/>
          <p:nvPr/>
        </p:nvSpPr>
        <p:spPr bwMode="gray">
          <a:xfrm>
            <a:off x="2478750" y="1496197"/>
            <a:ext cx="3458500" cy="136749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72000" rIns="108000" bIns="72000" rtlCol="0" anchor="t">
            <a:noAutofit/>
          </a:bodyPr>
          <a:lstStyle/>
          <a:p>
            <a:pPr>
              <a:lnSpc>
                <a:spcPct val="113000"/>
              </a:lnSpc>
              <a:spcAft>
                <a:spcPts val="1200"/>
              </a:spcAft>
            </a:pPr>
            <a:r>
              <a:rPr lang="en-US" sz="2800" dirty="0">
                <a:solidFill>
                  <a:schemeClr val="tx1"/>
                </a:solidFill>
                <a:ea typeface="+mj-ea"/>
                <a:cs typeface="+mj-cs"/>
              </a:rPr>
              <a:t>XX.X </a:t>
            </a:r>
            <a:r>
              <a:rPr lang="en-US" sz="1200" b="1" dirty="0">
                <a:solidFill>
                  <a:schemeClr val="accent1"/>
                </a:solidFill>
                <a:ea typeface="+mj-ea"/>
                <a:cs typeface="+mj-cs"/>
              </a:rPr>
              <a:t>lorem ipsum</a:t>
            </a:r>
            <a:br>
              <a:rPr lang="en-US" sz="1200" dirty="0">
                <a:solidFill>
                  <a:schemeClr val="tx1"/>
                </a:solidFill>
                <a:ea typeface="+mj-ea"/>
                <a:cs typeface="+mj-cs"/>
              </a:rPr>
            </a:br>
            <a:r>
              <a:rPr lang="en-US" sz="1200" noProof="0" dirty="0">
                <a:solidFill>
                  <a:schemeClr val="tx1"/>
                </a:solidFill>
              </a:rPr>
              <a:t>Copy Is nus </a:t>
            </a:r>
            <a:r>
              <a:rPr lang="en-US" sz="1200" noProof="0" dirty="0" err="1">
                <a:solidFill>
                  <a:schemeClr val="tx1"/>
                </a:solidFill>
              </a:rPr>
              <a:t>nonseri</a:t>
            </a:r>
            <a:r>
              <a:rPr lang="en-US" sz="1200" noProof="0" dirty="0">
                <a:solidFill>
                  <a:schemeClr val="tx1"/>
                </a:solidFill>
              </a:rPr>
              <a:t> asperum </a:t>
            </a:r>
            <a:r>
              <a:rPr lang="en-US" sz="1200" noProof="0" dirty="0" err="1">
                <a:solidFill>
                  <a:schemeClr val="tx1"/>
                </a:solidFill>
              </a:rPr>
              <a:t>volori</a:t>
            </a:r>
            <a:r>
              <a:rPr lang="en-US" sz="1200" noProof="0" dirty="0">
                <a:solidFill>
                  <a:schemeClr val="tx1"/>
                </a:solidFill>
              </a:rPr>
              <a:t> </a:t>
            </a:r>
            <a:r>
              <a:rPr lang="en-US" sz="1200" noProof="0" dirty="0" err="1">
                <a:solidFill>
                  <a:schemeClr val="tx1"/>
                </a:solidFill>
              </a:rPr>
              <a:t>doloriatio</a:t>
            </a:r>
            <a:r>
              <a:rPr lang="en-US" sz="1200" noProof="0" dirty="0">
                <a:solidFill>
                  <a:schemeClr val="tx1"/>
                </a:solidFill>
              </a:rPr>
              <a:t> </a:t>
            </a:r>
            <a:r>
              <a:rPr lang="en-US" sz="1200" noProof="0" dirty="0" err="1">
                <a:solidFill>
                  <a:schemeClr val="tx1"/>
                </a:solidFill>
              </a:rPr>
              <a:t>cor</a:t>
            </a:r>
            <a:r>
              <a:rPr lang="en-US" sz="1200" noProof="0" dirty="0">
                <a:solidFill>
                  <a:schemeClr val="tx1"/>
                </a:solidFill>
              </a:rPr>
              <a:t> serum </a:t>
            </a:r>
            <a:r>
              <a:rPr lang="en-US" sz="1200" noProof="0" dirty="0" err="1">
                <a:solidFill>
                  <a:schemeClr val="tx1"/>
                </a:solidFill>
              </a:rPr>
              <a:t>everaeres</a:t>
            </a:r>
            <a:r>
              <a:rPr lang="en-US" sz="1200" noProof="0" dirty="0">
                <a:solidFill>
                  <a:schemeClr val="tx1"/>
                </a:solidFill>
              </a:rPr>
              <a:t> </a:t>
            </a:r>
            <a:r>
              <a:rPr lang="en-US" sz="1200" noProof="0" dirty="0" err="1">
                <a:solidFill>
                  <a:schemeClr val="tx1"/>
                </a:solidFill>
              </a:rPr>
              <a:t>quodit</a:t>
            </a:r>
            <a:r>
              <a:rPr lang="en-US" sz="1200" noProof="0" dirty="0">
                <a:solidFill>
                  <a:schemeClr val="tx1"/>
                </a:solidFill>
              </a:rPr>
              <a:t> estrum </a:t>
            </a:r>
            <a:r>
              <a:rPr lang="en-US" sz="1200" noProof="0" dirty="0" err="1">
                <a:solidFill>
                  <a:schemeClr val="tx1"/>
                </a:solidFill>
              </a:rPr>
              <a:t>volori</a:t>
            </a:r>
            <a:r>
              <a:rPr lang="en-US" sz="1200" noProof="0" dirty="0">
                <a:solidFill>
                  <a:schemeClr val="tx1"/>
                </a:solidFill>
              </a:rPr>
              <a:t> </a:t>
            </a:r>
            <a:r>
              <a:rPr lang="en-US" sz="1200" noProof="0" dirty="0" err="1">
                <a:solidFill>
                  <a:schemeClr val="tx1"/>
                </a:solidFill>
              </a:rPr>
              <a:t>sam</a:t>
            </a:r>
            <a:r>
              <a:rPr lang="en-US" sz="1200" noProof="0" dirty="0">
                <a:solidFill>
                  <a:schemeClr val="tx1"/>
                </a:solidFill>
              </a:rPr>
              <a:t> </a:t>
            </a:r>
            <a:r>
              <a:rPr lang="en-US" sz="1200" noProof="0" dirty="0" err="1">
                <a:solidFill>
                  <a:schemeClr val="tx1"/>
                </a:solidFill>
              </a:rPr>
              <a:t>quia</a:t>
            </a:r>
            <a:r>
              <a:rPr lang="en-US" sz="1200" noProof="0" dirty="0">
                <a:solidFill>
                  <a:schemeClr val="tx1"/>
                </a:solidFill>
              </a:rPr>
              <a:t> </a:t>
            </a:r>
            <a:r>
              <a:rPr lang="en-US" sz="1200" noProof="0" dirty="0" err="1">
                <a:solidFill>
                  <a:schemeClr val="tx1"/>
                </a:solidFill>
              </a:rPr>
              <a:t>voluptatur</a:t>
            </a:r>
            <a:r>
              <a:rPr lang="en-US" sz="1200" noProof="0" dirty="0">
                <a:solidFill>
                  <a:schemeClr val="tx1"/>
                </a:solidFill>
              </a:rPr>
              <a:t> </a:t>
            </a:r>
            <a:r>
              <a:rPr lang="en-US" sz="1200" noProof="0" dirty="0" err="1">
                <a:solidFill>
                  <a:schemeClr val="tx1"/>
                </a:solidFill>
              </a:rPr>
              <a:t>simu</a:t>
            </a:r>
            <a:r>
              <a:rPr lang="en-US" sz="1200" noProof="0" dirty="0">
                <a:solidFill>
                  <a:schemeClr val="tx1"/>
                </a:solidFill>
              </a:rPr>
              <a:t>.</a:t>
            </a:r>
            <a:endParaRPr lang="en-US" sz="1200" b="1" dirty="0">
              <a:solidFill>
                <a:schemeClr val="tx1"/>
              </a:solidFill>
            </a:endParaRPr>
          </a:p>
          <a:p>
            <a:pPr>
              <a:lnSpc>
                <a:spcPct val="113000"/>
              </a:lnSpc>
              <a:spcAft>
                <a:spcPts val="1200"/>
              </a:spcAft>
            </a:pPr>
            <a:endParaRPr lang="en-US" sz="1200" dirty="0">
              <a:solidFill>
                <a:schemeClr val="tx1"/>
              </a:solidFill>
              <a:ea typeface="+mj-ea"/>
              <a:cs typeface="+mj-cs"/>
            </a:endParaRP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703E5823-AD1C-47A1-BC5C-7DB752A841B7}"/>
              </a:ext>
            </a:extLst>
          </p:cNvPr>
          <p:cNvSpPr/>
          <p:nvPr/>
        </p:nvSpPr>
        <p:spPr bwMode="gray">
          <a:xfrm>
            <a:off x="6098912" y="1495863"/>
            <a:ext cx="2745050" cy="136749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72000" rIns="108000" bIns="72000" rtlCol="0" anchor="t">
            <a:noAutofit/>
          </a:bodyPr>
          <a:lstStyle/>
          <a:p>
            <a:pPr>
              <a:lnSpc>
                <a:spcPct val="113000"/>
              </a:lnSpc>
              <a:spcAft>
                <a:spcPts val="1200"/>
              </a:spcAft>
            </a:pPr>
            <a:r>
              <a:rPr lang="en-US" sz="28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XX%</a:t>
            </a:r>
            <a:br>
              <a:rPr lang="en-US" sz="28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1200" noProof="0" dirty="0">
                <a:solidFill>
                  <a:schemeClr val="tx1"/>
                </a:solidFill>
              </a:rPr>
              <a:t>Asperum </a:t>
            </a:r>
            <a:r>
              <a:rPr lang="en-US" sz="1200" noProof="0" dirty="0" err="1">
                <a:solidFill>
                  <a:schemeClr val="tx1"/>
                </a:solidFill>
              </a:rPr>
              <a:t>volori</a:t>
            </a:r>
            <a:r>
              <a:rPr lang="en-US" sz="1200" noProof="0" dirty="0">
                <a:solidFill>
                  <a:schemeClr val="tx1"/>
                </a:solidFill>
              </a:rPr>
              <a:t> </a:t>
            </a:r>
            <a:r>
              <a:rPr lang="en-US" sz="1200" noProof="0" dirty="0" err="1">
                <a:solidFill>
                  <a:schemeClr val="tx1"/>
                </a:solidFill>
              </a:rPr>
              <a:t>doloriatio</a:t>
            </a:r>
            <a:r>
              <a:rPr lang="en-US" sz="1200" noProof="0" dirty="0">
                <a:solidFill>
                  <a:schemeClr val="tx1"/>
                </a:solidFill>
              </a:rPr>
              <a:t> </a:t>
            </a:r>
            <a:r>
              <a:rPr lang="en-US" sz="1200" noProof="0" dirty="0" err="1">
                <a:solidFill>
                  <a:schemeClr val="tx1"/>
                </a:solidFill>
              </a:rPr>
              <a:t>cor</a:t>
            </a:r>
            <a:r>
              <a:rPr lang="en-US" sz="1200" noProof="0" dirty="0">
                <a:solidFill>
                  <a:schemeClr val="tx1"/>
                </a:solidFill>
              </a:rPr>
              <a:t> serum.</a:t>
            </a:r>
          </a:p>
          <a:p>
            <a:pPr>
              <a:lnSpc>
                <a:spcPct val="113000"/>
              </a:lnSpc>
              <a:spcAft>
                <a:spcPts val="1200"/>
              </a:spcAft>
            </a:pPr>
            <a:endParaRPr lang="en-US" sz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110F6333-51F2-4A36-BD6B-1BE4D257CE04}"/>
              </a:ext>
            </a:extLst>
          </p:cNvPr>
          <p:cNvSpPr/>
          <p:nvPr/>
        </p:nvSpPr>
        <p:spPr bwMode="gray">
          <a:xfrm>
            <a:off x="306388" y="3004148"/>
            <a:ext cx="2010700" cy="136782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72000" rIns="108000" bIns="72000" rtlCol="0" anchor="t">
            <a:noAutofit/>
          </a:bodyPr>
          <a:lstStyle/>
          <a:p>
            <a:pPr>
              <a:lnSpc>
                <a:spcPct val="113000"/>
              </a:lnSpc>
              <a:spcAft>
                <a:spcPts val="1200"/>
              </a:spcAft>
            </a:pPr>
            <a:r>
              <a:rPr lang="en-US" sz="28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XX,XXX</a:t>
            </a:r>
            <a:br>
              <a:rPr lang="en-US" sz="28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Lorem ipsum</a:t>
            </a: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A6F09335-A723-4CC6-9F93-5FE89F2798AD}"/>
              </a:ext>
            </a:extLst>
          </p:cNvPr>
          <p:cNvSpPr/>
          <p:nvPr/>
        </p:nvSpPr>
        <p:spPr bwMode="gray">
          <a:xfrm>
            <a:off x="2478750" y="3004483"/>
            <a:ext cx="3458500" cy="136749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72000" rIns="108000" bIns="72000" rtlCol="0" anchor="t">
            <a:noAutofit/>
          </a:bodyPr>
          <a:lstStyle/>
          <a:p>
            <a:pPr>
              <a:lnSpc>
                <a:spcPct val="113000"/>
              </a:lnSpc>
              <a:spcAft>
                <a:spcPts val="1200"/>
              </a:spcAft>
            </a:pPr>
            <a:r>
              <a:rPr lang="en-US" sz="2800" dirty="0">
                <a:solidFill>
                  <a:schemeClr val="tx1"/>
                </a:solidFill>
                <a:ea typeface="+mj-ea"/>
                <a:cs typeface="+mj-cs"/>
              </a:rPr>
              <a:t>XX.X </a:t>
            </a:r>
            <a:r>
              <a:rPr lang="en-US" sz="1200" b="1" dirty="0">
                <a:solidFill>
                  <a:schemeClr val="accent1"/>
                </a:solidFill>
                <a:ea typeface="+mj-ea"/>
                <a:cs typeface="+mj-cs"/>
              </a:rPr>
              <a:t>lorem ipsum</a:t>
            </a:r>
            <a:br>
              <a:rPr lang="en-US" sz="1200" dirty="0">
                <a:solidFill>
                  <a:schemeClr val="tx1"/>
                </a:solidFill>
                <a:ea typeface="+mj-ea"/>
                <a:cs typeface="+mj-cs"/>
              </a:rPr>
            </a:br>
            <a:r>
              <a:rPr lang="en-US" sz="1200" noProof="0" dirty="0">
                <a:solidFill>
                  <a:schemeClr val="tx1"/>
                </a:solidFill>
              </a:rPr>
              <a:t>Copy Is nus </a:t>
            </a:r>
            <a:r>
              <a:rPr lang="en-US" sz="1200" noProof="0" dirty="0" err="1">
                <a:solidFill>
                  <a:schemeClr val="tx1"/>
                </a:solidFill>
              </a:rPr>
              <a:t>nonseri</a:t>
            </a:r>
            <a:r>
              <a:rPr lang="en-US" sz="1200" noProof="0" dirty="0">
                <a:solidFill>
                  <a:schemeClr val="tx1"/>
                </a:solidFill>
              </a:rPr>
              <a:t> asperum </a:t>
            </a:r>
            <a:r>
              <a:rPr lang="en-US" sz="1200" noProof="0" dirty="0" err="1">
                <a:solidFill>
                  <a:schemeClr val="tx1"/>
                </a:solidFill>
              </a:rPr>
              <a:t>volori</a:t>
            </a:r>
            <a:r>
              <a:rPr lang="en-US" sz="1200" noProof="0" dirty="0">
                <a:solidFill>
                  <a:schemeClr val="tx1"/>
                </a:solidFill>
              </a:rPr>
              <a:t> </a:t>
            </a:r>
            <a:r>
              <a:rPr lang="en-US" sz="1200" noProof="0" dirty="0" err="1">
                <a:solidFill>
                  <a:schemeClr val="tx1"/>
                </a:solidFill>
              </a:rPr>
              <a:t>doloriatio</a:t>
            </a:r>
            <a:r>
              <a:rPr lang="en-US" sz="1200" noProof="0" dirty="0">
                <a:solidFill>
                  <a:schemeClr val="tx1"/>
                </a:solidFill>
              </a:rPr>
              <a:t> </a:t>
            </a:r>
            <a:r>
              <a:rPr lang="en-US" sz="1200" noProof="0" dirty="0" err="1">
                <a:solidFill>
                  <a:schemeClr val="tx1"/>
                </a:solidFill>
              </a:rPr>
              <a:t>cor</a:t>
            </a:r>
            <a:r>
              <a:rPr lang="en-US" sz="1200" noProof="0" dirty="0">
                <a:solidFill>
                  <a:schemeClr val="tx1"/>
                </a:solidFill>
              </a:rPr>
              <a:t> serum </a:t>
            </a:r>
            <a:r>
              <a:rPr lang="en-US" sz="1200" noProof="0" dirty="0" err="1">
                <a:solidFill>
                  <a:schemeClr val="tx1"/>
                </a:solidFill>
              </a:rPr>
              <a:t>everaeres</a:t>
            </a:r>
            <a:r>
              <a:rPr lang="en-US" sz="1200" noProof="0" dirty="0">
                <a:solidFill>
                  <a:schemeClr val="tx1"/>
                </a:solidFill>
              </a:rPr>
              <a:t> </a:t>
            </a:r>
            <a:r>
              <a:rPr lang="en-US" sz="1200" noProof="0" dirty="0" err="1">
                <a:solidFill>
                  <a:schemeClr val="tx1"/>
                </a:solidFill>
              </a:rPr>
              <a:t>quodit</a:t>
            </a:r>
            <a:r>
              <a:rPr lang="en-US" sz="1200" noProof="0" dirty="0">
                <a:solidFill>
                  <a:schemeClr val="tx1"/>
                </a:solidFill>
              </a:rPr>
              <a:t> estrum </a:t>
            </a:r>
            <a:r>
              <a:rPr lang="en-US" sz="1200" noProof="0" dirty="0" err="1">
                <a:solidFill>
                  <a:schemeClr val="tx1"/>
                </a:solidFill>
              </a:rPr>
              <a:t>volori</a:t>
            </a:r>
            <a:r>
              <a:rPr lang="en-US" sz="1200" noProof="0" dirty="0">
                <a:solidFill>
                  <a:schemeClr val="tx1"/>
                </a:solidFill>
              </a:rPr>
              <a:t> </a:t>
            </a:r>
            <a:r>
              <a:rPr lang="en-US" sz="1200" noProof="0" dirty="0" err="1">
                <a:solidFill>
                  <a:schemeClr val="tx1"/>
                </a:solidFill>
              </a:rPr>
              <a:t>sam</a:t>
            </a:r>
            <a:r>
              <a:rPr lang="en-US" sz="1200" noProof="0" dirty="0">
                <a:solidFill>
                  <a:schemeClr val="tx1"/>
                </a:solidFill>
              </a:rPr>
              <a:t> </a:t>
            </a:r>
            <a:r>
              <a:rPr lang="en-US" sz="1200" noProof="0" dirty="0" err="1">
                <a:solidFill>
                  <a:schemeClr val="tx1"/>
                </a:solidFill>
              </a:rPr>
              <a:t>quia</a:t>
            </a:r>
            <a:r>
              <a:rPr lang="en-US" sz="1200" noProof="0" dirty="0">
                <a:solidFill>
                  <a:schemeClr val="tx1"/>
                </a:solidFill>
              </a:rPr>
              <a:t> </a:t>
            </a:r>
            <a:r>
              <a:rPr lang="en-US" sz="1200" noProof="0" dirty="0" err="1">
                <a:solidFill>
                  <a:schemeClr val="tx1"/>
                </a:solidFill>
              </a:rPr>
              <a:t>voluptatur</a:t>
            </a:r>
            <a:r>
              <a:rPr lang="en-US" sz="1200" noProof="0" dirty="0">
                <a:solidFill>
                  <a:schemeClr val="tx1"/>
                </a:solidFill>
              </a:rPr>
              <a:t> </a:t>
            </a:r>
            <a:r>
              <a:rPr lang="en-US" sz="1200" noProof="0" dirty="0" err="1">
                <a:solidFill>
                  <a:schemeClr val="tx1"/>
                </a:solidFill>
              </a:rPr>
              <a:t>simu</a:t>
            </a:r>
            <a:r>
              <a:rPr lang="en-US" sz="1200" noProof="0" dirty="0">
                <a:solidFill>
                  <a:schemeClr val="tx1"/>
                </a:solidFill>
              </a:rPr>
              <a:t>.</a:t>
            </a:r>
            <a:endParaRPr lang="en-US" sz="1200" b="1" dirty="0">
              <a:solidFill>
                <a:schemeClr val="tx1"/>
              </a:solidFill>
            </a:endParaRPr>
          </a:p>
          <a:p>
            <a:pPr>
              <a:lnSpc>
                <a:spcPct val="113000"/>
              </a:lnSpc>
              <a:spcAft>
                <a:spcPts val="1200"/>
              </a:spcAft>
            </a:pPr>
            <a:endParaRPr lang="en-US" sz="1200" dirty="0">
              <a:solidFill>
                <a:schemeClr val="tx1"/>
              </a:solidFill>
              <a:ea typeface="+mj-ea"/>
              <a:cs typeface="+mj-cs"/>
            </a:endParaRPr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9EC55FF1-C20D-4FA6-B40C-6771C7C07934}"/>
              </a:ext>
            </a:extLst>
          </p:cNvPr>
          <p:cNvSpPr/>
          <p:nvPr/>
        </p:nvSpPr>
        <p:spPr bwMode="gray">
          <a:xfrm>
            <a:off x="6098912" y="3004149"/>
            <a:ext cx="2745050" cy="136749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72000" rIns="108000" bIns="72000" rtlCol="0" anchor="t">
            <a:noAutofit/>
          </a:bodyPr>
          <a:lstStyle/>
          <a:p>
            <a:pPr>
              <a:lnSpc>
                <a:spcPct val="113000"/>
              </a:lnSpc>
              <a:spcAft>
                <a:spcPts val="1200"/>
              </a:spcAft>
            </a:pPr>
            <a:r>
              <a:rPr lang="en-US" sz="28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XX%</a:t>
            </a:r>
            <a:br>
              <a:rPr lang="en-US" sz="28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1200" noProof="0" dirty="0">
                <a:solidFill>
                  <a:schemeClr val="tx1"/>
                </a:solidFill>
              </a:rPr>
              <a:t>Asperum </a:t>
            </a:r>
            <a:r>
              <a:rPr lang="en-US" sz="1200" noProof="0" dirty="0" err="1">
                <a:solidFill>
                  <a:schemeClr val="tx1"/>
                </a:solidFill>
              </a:rPr>
              <a:t>volori</a:t>
            </a:r>
            <a:r>
              <a:rPr lang="en-US" sz="1200" noProof="0" dirty="0">
                <a:solidFill>
                  <a:schemeClr val="tx1"/>
                </a:solidFill>
              </a:rPr>
              <a:t> </a:t>
            </a:r>
            <a:r>
              <a:rPr lang="en-US" sz="1200" noProof="0" dirty="0" err="1">
                <a:solidFill>
                  <a:schemeClr val="tx1"/>
                </a:solidFill>
              </a:rPr>
              <a:t>doloriatio</a:t>
            </a:r>
            <a:r>
              <a:rPr lang="en-US" sz="1200" noProof="0" dirty="0">
                <a:solidFill>
                  <a:schemeClr val="tx1"/>
                </a:solidFill>
              </a:rPr>
              <a:t> </a:t>
            </a:r>
            <a:r>
              <a:rPr lang="en-US" sz="1200" noProof="0" dirty="0" err="1">
                <a:solidFill>
                  <a:schemeClr val="tx1"/>
                </a:solidFill>
              </a:rPr>
              <a:t>cor</a:t>
            </a:r>
            <a:r>
              <a:rPr lang="en-US" sz="1200" noProof="0" dirty="0">
                <a:solidFill>
                  <a:schemeClr val="tx1"/>
                </a:solidFill>
              </a:rPr>
              <a:t> serum.</a:t>
            </a:r>
          </a:p>
          <a:p>
            <a:pPr>
              <a:lnSpc>
                <a:spcPct val="113000"/>
              </a:lnSpc>
              <a:spcAft>
                <a:spcPts val="1200"/>
              </a:spcAft>
            </a:pPr>
            <a:endParaRPr lang="en-US" sz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2708500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57C292-B66B-4C38-BB8F-AFD7450C99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Agenda, </a:t>
            </a:r>
            <a:r>
              <a:rPr lang="de-DE" dirty="0" err="1"/>
              <a:t>segoe</a:t>
            </a:r>
            <a:r>
              <a:rPr lang="de-DE" dirty="0"/>
              <a:t> Ui, 24 PT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73FF12DF-5B00-41E7-A2E8-C6F2D6FF645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981E78E-C101-425F-B5CF-2ADBD70C09F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4413C03-D129-4B04-B289-283874789DC0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A7CA6FD7-A442-4D66-8B16-DE77C07FE73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SUBLINE, Segoe ui, 16 </a:t>
            </a:r>
            <a:r>
              <a:rPr lang="de-DE" dirty="0" err="1"/>
              <a:t>pt</a:t>
            </a:r>
            <a:endParaRPr lang="de-DE" dirty="0"/>
          </a:p>
          <a:p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F1B58AC5-81DF-4B25-9E94-BC806E46CA9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01	</a:t>
            </a:r>
            <a:r>
              <a:rPr lang="de-DE" dirty="0" err="1"/>
              <a:t>Lorem</a:t>
            </a:r>
            <a:r>
              <a:rPr lang="de-DE" dirty="0"/>
              <a:t> Ipsum</a:t>
            </a:r>
          </a:p>
          <a:p>
            <a:r>
              <a:rPr lang="de-DE" dirty="0"/>
              <a:t>02	</a:t>
            </a:r>
            <a:r>
              <a:rPr lang="de-DE" dirty="0" err="1"/>
              <a:t>Lorem</a:t>
            </a:r>
            <a:r>
              <a:rPr lang="de-DE" dirty="0"/>
              <a:t> Ipsum</a:t>
            </a:r>
          </a:p>
          <a:p>
            <a:r>
              <a:rPr lang="de-DE" dirty="0"/>
              <a:t>03	</a:t>
            </a:r>
            <a:r>
              <a:rPr lang="de-DE" dirty="0" err="1"/>
              <a:t>Lorem</a:t>
            </a:r>
            <a:r>
              <a:rPr lang="de-DE" dirty="0"/>
              <a:t> Ipsum</a:t>
            </a:r>
          </a:p>
          <a:p>
            <a:r>
              <a:rPr lang="de-DE" dirty="0"/>
              <a:t>04 	</a:t>
            </a:r>
            <a:r>
              <a:rPr lang="de-DE" dirty="0" err="1"/>
              <a:t>Lorem</a:t>
            </a:r>
            <a:r>
              <a:rPr lang="de-DE" dirty="0"/>
              <a:t> Ipsum</a:t>
            </a:r>
          </a:p>
          <a:p>
            <a:r>
              <a:rPr lang="de-DE" dirty="0"/>
              <a:t>05 	</a:t>
            </a:r>
            <a:r>
              <a:rPr lang="de-DE" dirty="0" err="1"/>
              <a:t>Lorem</a:t>
            </a:r>
            <a:r>
              <a:rPr lang="de-DE" dirty="0"/>
              <a:t> Ipsum</a:t>
            </a:r>
          </a:p>
        </p:txBody>
      </p:sp>
    </p:spTree>
    <p:extLst>
      <p:ext uri="{BB962C8B-B14F-4D97-AF65-F5344CB8AC3E}">
        <p14:creationId xmlns:p14="http://schemas.microsoft.com/office/powerpoint/2010/main" val="35168724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 hidden="1">
            <a:extLst>
              <a:ext uri="{FF2B5EF4-FFF2-40B4-BE49-F238E27FC236}">
                <a16:creationId xmlns:a16="http://schemas.microsoft.com/office/drawing/2014/main" id="{452A445D-4AA0-46C5-B055-DB2ACDD651B5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06" imgH="306" progId="TCLayout.ActiveDocument.1">
                  <p:embed/>
                </p:oleObj>
              </mc:Choice>
              <mc:Fallback>
                <p:oleObj name="think-cell Folie" r:id="rId4" imgW="306" imgH="306" progId="TCLayout.ActiveDocument.1">
                  <p:embed/>
                  <p:pic>
                    <p:nvPicPr>
                      <p:cNvPr id="15" name="Objekt 14" hidden="1">
                        <a:extLst>
                          <a:ext uri="{FF2B5EF4-FFF2-40B4-BE49-F238E27FC236}">
                            <a16:creationId xmlns:a16="http://schemas.microsoft.com/office/drawing/2014/main" id="{452A445D-4AA0-46C5-B055-DB2ACDD651B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el 3">
            <a:extLst>
              <a:ext uri="{FF2B5EF4-FFF2-40B4-BE49-F238E27FC236}">
                <a16:creationId xmlns:a16="http://schemas.microsoft.com/office/drawing/2014/main" id="{F5587009-D453-40D1-B3FB-DBE14B62C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420" y="303212"/>
            <a:ext cx="7091362" cy="615553"/>
          </a:xfrm>
        </p:spPr>
        <p:txBody>
          <a:bodyPr vert="horz"/>
          <a:lstStyle/>
          <a:p>
            <a:r>
              <a:rPr lang="en-US"/>
              <a:t>Slide Title, Segoe UI, 24pt,</a:t>
            </a:r>
            <a:br>
              <a:rPr lang="en-US"/>
            </a:br>
            <a:r>
              <a:rPr lang="en-US"/>
              <a:t>Max. 2 Lines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96C76F9-55CC-4B2C-868C-B73C66C672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18649" y="4733844"/>
            <a:ext cx="3151664" cy="123111"/>
          </a:xfrm>
        </p:spPr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D4862964-58A6-4381-AA18-BFC8459DB71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300038" y="4733844"/>
            <a:ext cx="318611" cy="123111"/>
          </a:xfrm>
        </p:spPr>
        <p:txBody>
          <a:bodyPr/>
          <a:lstStyle/>
          <a:p>
            <a:fld id="{54413C03-D129-4B04-B289-283874789DC0}" type="slidenum">
              <a:rPr lang="en-US" smtClean="0"/>
              <a:pPr/>
              <a:t>20</a:t>
            </a:fld>
            <a:endParaRPr lang="en-US"/>
          </a:p>
        </p:txBody>
      </p:sp>
      <p:graphicFrame>
        <p:nvGraphicFramePr>
          <p:cNvPr id="5" name="Tabelle 5">
            <a:extLst>
              <a:ext uri="{FF2B5EF4-FFF2-40B4-BE49-F238E27FC236}">
                <a16:creationId xmlns:a16="http://schemas.microsoft.com/office/drawing/2014/main" id="{39D076BB-D663-43AA-BBCD-89EC1E6632B3}"/>
              </a:ext>
            </a:extLst>
          </p:cNvPr>
          <p:cNvGraphicFramePr>
            <a:graphicFrameLocks noGrp="1"/>
          </p:cNvGraphicFramePr>
          <p:nvPr>
            <p:ph type="tbl" sz="quarter" idx="12"/>
            <p:extLst>
              <p:ext uri="{D42A27DB-BD31-4B8C-83A1-F6EECF244321}">
                <p14:modId xmlns:p14="http://schemas.microsoft.com/office/powerpoint/2010/main" val="896148654"/>
              </p:ext>
            </p:extLst>
          </p:nvPr>
        </p:nvGraphicFramePr>
        <p:xfrm>
          <a:off x="300038" y="1492250"/>
          <a:ext cx="8542336" cy="2548800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2135584">
                  <a:extLst>
                    <a:ext uri="{9D8B030D-6E8A-4147-A177-3AD203B41FA5}">
                      <a16:colId xmlns:a16="http://schemas.microsoft.com/office/drawing/2014/main" val="975247393"/>
                    </a:ext>
                  </a:extLst>
                </a:gridCol>
                <a:gridCol w="2135584">
                  <a:extLst>
                    <a:ext uri="{9D8B030D-6E8A-4147-A177-3AD203B41FA5}">
                      <a16:colId xmlns:a16="http://schemas.microsoft.com/office/drawing/2014/main" val="2431274201"/>
                    </a:ext>
                  </a:extLst>
                </a:gridCol>
                <a:gridCol w="2135584">
                  <a:extLst>
                    <a:ext uri="{9D8B030D-6E8A-4147-A177-3AD203B41FA5}">
                      <a16:colId xmlns:a16="http://schemas.microsoft.com/office/drawing/2014/main" val="4129200239"/>
                    </a:ext>
                  </a:extLst>
                </a:gridCol>
                <a:gridCol w="2135584">
                  <a:extLst>
                    <a:ext uri="{9D8B030D-6E8A-4147-A177-3AD203B41FA5}">
                      <a16:colId xmlns:a16="http://schemas.microsoft.com/office/drawing/2014/main" val="279652105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200" b="1" i="0" u="none" strike="noStrike" kern="1200" baseline="0" dirty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Category</a:t>
                      </a:r>
                      <a:endParaRPr lang="en-US" sz="1200" b="1" dirty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i="0" u="none" strike="noStrike" kern="1200" baseline="0" dirty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Unit A</a:t>
                      </a:r>
                      <a:endParaRPr lang="en-US" sz="1200" b="1" dirty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i="0" u="none" strike="noStrike" kern="1200" baseline="0" dirty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Unit B</a:t>
                      </a:r>
                      <a:endParaRPr lang="en-US" sz="1200" b="1" dirty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i="0" u="none" strike="noStrike" kern="1200" baseline="0" dirty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Unit C</a:t>
                      </a:r>
                      <a:endParaRPr lang="en-US" sz="1200" b="1" dirty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468173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0" i="0" u="none" strike="noStrike" baseline="0" dirty="0">
                          <a:latin typeface="+mn-lt"/>
                        </a:rPr>
                        <a:t>Value 1</a:t>
                      </a:r>
                      <a:endParaRPr lang="en-US" sz="1200" dirty="0">
                        <a:latin typeface="+mn-lt"/>
                      </a:endParaRPr>
                    </a:p>
                  </a:txBody>
                  <a:tcPr marL="36000" marR="36000" marT="36000" marB="3600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i="0" u="none" strike="noStrike" baseline="0" dirty="0">
                          <a:latin typeface="+mn-lt"/>
                        </a:rPr>
                        <a:t>Value 1</a:t>
                      </a:r>
                      <a:endParaRPr lang="en-US" sz="1200" dirty="0">
                        <a:latin typeface="+mn-lt"/>
                      </a:endParaRPr>
                    </a:p>
                  </a:txBody>
                  <a:tcPr marL="36000" marR="36000" marT="36000" marB="3600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i="0" u="none" strike="noStrike" baseline="0" dirty="0">
                          <a:latin typeface="+mn-lt"/>
                        </a:rPr>
                        <a:t>Value 1</a:t>
                      </a:r>
                      <a:endParaRPr lang="en-US" sz="1200" dirty="0">
                        <a:latin typeface="+mn-lt"/>
                      </a:endParaRPr>
                    </a:p>
                  </a:txBody>
                  <a:tcPr marL="36000" marR="36000" marT="36000" marB="3600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i="0" u="none" strike="noStrike" baseline="0" dirty="0">
                          <a:latin typeface="+mn-lt"/>
                        </a:rPr>
                        <a:t>Value 1</a:t>
                      </a:r>
                      <a:endParaRPr lang="en-US" sz="1200" dirty="0">
                        <a:latin typeface="+mn-lt"/>
                      </a:endParaRPr>
                    </a:p>
                  </a:txBody>
                  <a:tcPr marL="36000" marR="36000" marT="36000" marB="3600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352656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0" i="0" u="none" strike="noStrike" baseline="0" dirty="0">
                          <a:latin typeface="+mn-lt"/>
                        </a:rPr>
                        <a:t>Value 2</a:t>
                      </a:r>
                      <a:endParaRPr lang="en-US" sz="1200" dirty="0">
                        <a:latin typeface="+mn-lt"/>
                      </a:endParaRPr>
                    </a:p>
                  </a:txBody>
                  <a:tcPr marL="36000" marR="36000" marT="36000" marB="3600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i="0" u="none" strike="noStrike" baseline="0" dirty="0">
                          <a:latin typeface="+mn-lt"/>
                        </a:rPr>
                        <a:t>Value 2</a:t>
                      </a:r>
                      <a:endParaRPr lang="en-US" sz="1200" dirty="0">
                        <a:latin typeface="+mn-lt"/>
                      </a:endParaRPr>
                    </a:p>
                  </a:txBody>
                  <a:tcPr marL="36000" marR="36000" marT="36000" marB="3600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i="0" u="none" strike="noStrike" baseline="0" dirty="0">
                          <a:latin typeface="+mn-lt"/>
                        </a:rPr>
                        <a:t>Value 2</a:t>
                      </a:r>
                      <a:endParaRPr lang="en-US" sz="1200" dirty="0">
                        <a:latin typeface="+mn-lt"/>
                      </a:endParaRPr>
                    </a:p>
                  </a:txBody>
                  <a:tcPr marL="36000" marR="36000" marT="36000" marB="3600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i="0" u="none" strike="noStrike" baseline="0" dirty="0">
                          <a:latin typeface="+mn-lt"/>
                        </a:rPr>
                        <a:t>Value 2</a:t>
                      </a:r>
                      <a:endParaRPr lang="en-US" sz="1200" dirty="0">
                        <a:latin typeface="+mn-lt"/>
                      </a:endParaRPr>
                    </a:p>
                  </a:txBody>
                  <a:tcPr marL="36000" marR="36000" marT="36000" marB="3600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304964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0" i="0" u="none" strike="noStrike" baseline="0" dirty="0">
                          <a:latin typeface="+mn-lt"/>
                        </a:rPr>
                        <a:t>Value 3</a:t>
                      </a:r>
                      <a:endParaRPr lang="en-US" sz="1200" dirty="0">
                        <a:latin typeface="+mn-lt"/>
                      </a:endParaRPr>
                    </a:p>
                  </a:txBody>
                  <a:tcPr marL="36000" marR="36000" marT="36000" marB="3600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i="0" u="none" strike="noStrike" baseline="0" dirty="0">
                          <a:latin typeface="+mn-lt"/>
                        </a:rPr>
                        <a:t>Value 3</a:t>
                      </a:r>
                      <a:endParaRPr lang="en-US" sz="1200" dirty="0">
                        <a:latin typeface="+mn-lt"/>
                      </a:endParaRPr>
                    </a:p>
                  </a:txBody>
                  <a:tcPr marL="36000" marR="36000" marT="36000" marB="3600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i="0" u="none" strike="noStrike" baseline="0" dirty="0">
                          <a:latin typeface="+mn-lt"/>
                        </a:rPr>
                        <a:t>Value 3</a:t>
                      </a:r>
                      <a:endParaRPr lang="en-US" sz="1200" dirty="0">
                        <a:latin typeface="+mn-lt"/>
                      </a:endParaRPr>
                    </a:p>
                  </a:txBody>
                  <a:tcPr marL="36000" marR="36000" marT="36000" marB="3600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i="0" u="none" strike="noStrike" baseline="0" dirty="0">
                          <a:latin typeface="+mn-lt"/>
                        </a:rPr>
                        <a:t>Value 3</a:t>
                      </a:r>
                      <a:endParaRPr lang="en-US" sz="1200" dirty="0">
                        <a:latin typeface="+mn-lt"/>
                      </a:endParaRPr>
                    </a:p>
                  </a:txBody>
                  <a:tcPr marL="36000" marR="36000" marT="36000" marB="36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953994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0" i="0" u="none" strike="noStrike" baseline="0" dirty="0">
                          <a:solidFill>
                            <a:schemeClr val="bg1"/>
                          </a:solidFill>
                          <a:latin typeface="+mn-lt"/>
                        </a:rPr>
                        <a:t>Value 4</a:t>
                      </a:r>
                      <a:endParaRPr lang="en-US" sz="120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i="0" u="none" strike="noStrike" baseline="0" dirty="0">
                          <a:solidFill>
                            <a:schemeClr val="bg1"/>
                          </a:solidFill>
                          <a:latin typeface="+mn-lt"/>
                        </a:rPr>
                        <a:t>Value 4</a:t>
                      </a:r>
                      <a:endParaRPr lang="en-US" sz="120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i="0" u="none" strike="noStrike" baseline="0" dirty="0">
                          <a:solidFill>
                            <a:schemeClr val="bg1"/>
                          </a:solidFill>
                          <a:latin typeface="+mn-lt"/>
                        </a:rPr>
                        <a:t>Value 4</a:t>
                      </a:r>
                      <a:endParaRPr lang="en-US" sz="120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i="0" u="none" strike="noStrike" baseline="0" dirty="0">
                          <a:solidFill>
                            <a:schemeClr val="bg1"/>
                          </a:solidFill>
                          <a:latin typeface="+mn-lt"/>
                        </a:rPr>
                        <a:t>Value 4</a:t>
                      </a:r>
                      <a:endParaRPr lang="en-US" sz="120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153890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0" i="0" u="none" strike="noStrike" baseline="0" dirty="0">
                          <a:latin typeface="+mn-lt"/>
                        </a:rPr>
                        <a:t>Value</a:t>
                      </a:r>
                      <a:r>
                        <a:rPr lang="en-US" sz="12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5</a:t>
                      </a:r>
                      <a:endParaRPr lang="en-US" sz="1200" dirty="0">
                        <a:latin typeface="+mn-lt"/>
                      </a:endParaRPr>
                    </a:p>
                  </a:txBody>
                  <a:tcPr marL="36000" marR="36000" marT="36000" marB="3600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baseline="0" dirty="0">
                          <a:latin typeface="+mn-lt"/>
                        </a:rPr>
                        <a:t>Value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5</a:t>
                      </a:r>
                    </a:p>
                  </a:txBody>
                  <a:tcPr marL="36000" marR="36000" marT="36000" marB="3600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i="0" u="none" strike="noStrike" baseline="0" dirty="0">
                          <a:latin typeface="+mn-lt"/>
                        </a:rPr>
                        <a:t>Value</a:t>
                      </a:r>
                      <a:r>
                        <a:rPr lang="en-US" sz="12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5</a:t>
                      </a:r>
                      <a:endParaRPr lang="en-US" sz="1200" dirty="0">
                        <a:latin typeface="+mn-lt"/>
                      </a:endParaRPr>
                    </a:p>
                  </a:txBody>
                  <a:tcPr marL="36000" marR="36000" marT="36000" marB="3600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baseline="0" dirty="0">
                          <a:latin typeface="+mn-lt"/>
                        </a:rPr>
                        <a:t>Value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5</a:t>
                      </a:r>
                    </a:p>
                  </a:txBody>
                  <a:tcPr marL="36000" marR="36000" marT="36000" marB="36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54152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baseline="0" dirty="0">
                          <a:latin typeface="+mn-lt"/>
                        </a:rPr>
                        <a:t>Value</a:t>
                      </a:r>
                      <a:r>
                        <a:rPr lang="en-US" sz="12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6</a:t>
                      </a:r>
                      <a:endParaRPr lang="en-US" sz="1200" dirty="0">
                        <a:latin typeface="+mn-lt"/>
                      </a:endParaRPr>
                    </a:p>
                  </a:txBody>
                  <a:tcPr marL="36000" marR="36000" marT="36000" marB="3600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baseline="0" dirty="0">
                          <a:latin typeface="+mn-lt"/>
                        </a:rPr>
                        <a:t>Value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6</a:t>
                      </a:r>
                    </a:p>
                  </a:txBody>
                  <a:tcPr marL="36000" marR="36000" marT="36000" marB="3600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baseline="0" dirty="0">
                          <a:latin typeface="+mn-lt"/>
                        </a:rPr>
                        <a:t>Value</a:t>
                      </a:r>
                      <a:r>
                        <a:rPr lang="en-US" sz="12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6</a:t>
                      </a:r>
                      <a:endParaRPr lang="en-US" sz="1200" dirty="0">
                        <a:latin typeface="+mn-lt"/>
                      </a:endParaRPr>
                    </a:p>
                  </a:txBody>
                  <a:tcPr marL="36000" marR="36000" marT="36000" marB="3600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baseline="0" dirty="0">
                          <a:latin typeface="+mn-lt"/>
                        </a:rPr>
                        <a:t>Value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6</a:t>
                      </a:r>
                    </a:p>
                  </a:txBody>
                  <a:tcPr marL="36000" marR="36000" marT="36000" marB="3600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98751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baseline="0" dirty="0">
                          <a:latin typeface="+mn-lt"/>
                        </a:rPr>
                        <a:t>Value</a:t>
                      </a:r>
                      <a:r>
                        <a:rPr lang="en-US" sz="12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7</a:t>
                      </a:r>
                      <a:endParaRPr lang="en-US" sz="1200" dirty="0">
                        <a:latin typeface="+mn-lt"/>
                      </a:endParaRPr>
                    </a:p>
                  </a:txBody>
                  <a:tcPr marL="36000" marR="36000" marT="36000" marB="3600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baseline="0" dirty="0">
                          <a:latin typeface="+mn-lt"/>
                        </a:rPr>
                        <a:t>Value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7</a:t>
                      </a:r>
                    </a:p>
                  </a:txBody>
                  <a:tcPr marL="36000" marR="36000" marT="36000" marB="3600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baseline="0" dirty="0">
                          <a:latin typeface="+mn-lt"/>
                        </a:rPr>
                        <a:t>Value</a:t>
                      </a:r>
                      <a:r>
                        <a:rPr lang="en-US" sz="12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7</a:t>
                      </a:r>
                      <a:endParaRPr lang="en-US" sz="1200" dirty="0">
                        <a:latin typeface="+mn-lt"/>
                      </a:endParaRPr>
                    </a:p>
                  </a:txBody>
                  <a:tcPr marL="36000" marR="36000" marT="36000" marB="3600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baseline="0" dirty="0">
                          <a:latin typeface="+mn-lt"/>
                        </a:rPr>
                        <a:t>Value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7</a:t>
                      </a:r>
                    </a:p>
                  </a:txBody>
                  <a:tcPr marL="36000" marR="36000" marT="36000" marB="36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817783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0" i="0" u="none" strike="noStrike" baseline="0" dirty="0">
                          <a:latin typeface="+mn-lt"/>
                        </a:rPr>
                        <a:t>Value</a:t>
                      </a:r>
                      <a:r>
                        <a:rPr lang="en-US" sz="1200" dirty="0">
                          <a:latin typeface="+mn-lt"/>
                        </a:rPr>
                        <a:t> 8</a:t>
                      </a:r>
                    </a:p>
                  </a:txBody>
                  <a:tcPr marL="36000" marR="36000" marT="36000" marB="3600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baseline="0" dirty="0">
                          <a:latin typeface="+mn-lt"/>
                        </a:rPr>
                        <a:t>Value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8</a:t>
                      </a:r>
                    </a:p>
                  </a:txBody>
                  <a:tcPr marL="36000" marR="36000" marT="36000" marB="3600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i="0" u="none" strike="noStrike" baseline="0" dirty="0">
                          <a:latin typeface="+mn-lt"/>
                        </a:rPr>
                        <a:t>Value</a:t>
                      </a:r>
                      <a:r>
                        <a:rPr lang="en-US" sz="1200" dirty="0">
                          <a:latin typeface="+mn-lt"/>
                        </a:rPr>
                        <a:t> 8</a:t>
                      </a:r>
                    </a:p>
                  </a:txBody>
                  <a:tcPr marL="36000" marR="36000" marT="36000" marB="3600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baseline="0" dirty="0">
                          <a:latin typeface="+mn-lt"/>
                        </a:rPr>
                        <a:t>Value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8</a:t>
                      </a:r>
                    </a:p>
                  </a:txBody>
                  <a:tcPr marL="36000" marR="36000" marT="36000" marB="3600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271045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+mn-lt"/>
                        </a:rPr>
                        <a:t>Total</a:t>
                      </a:r>
                    </a:p>
                  </a:txBody>
                  <a:tcPr marL="36000" marR="36000" marT="36000" marB="36000" anchor="ctr"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+mn-lt"/>
                        </a:rPr>
                        <a:t>Total 1</a:t>
                      </a:r>
                    </a:p>
                  </a:txBody>
                  <a:tcPr marL="36000" marR="36000" marT="36000" marB="36000" anchor="ctr"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+mn-lt"/>
                        </a:rPr>
                        <a:t>Total 2</a:t>
                      </a:r>
                    </a:p>
                  </a:txBody>
                  <a:tcPr marL="36000" marR="36000" marT="36000" marB="36000" anchor="ctr"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+mn-lt"/>
                        </a:rPr>
                        <a:t>Total 3</a:t>
                      </a:r>
                    </a:p>
                  </a:txBody>
                  <a:tcPr marL="36000" marR="36000" marT="36000" marB="36000" anchor="ctr"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04649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6515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 hidden="1">
            <a:extLst>
              <a:ext uri="{FF2B5EF4-FFF2-40B4-BE49-F238E27FC236}">
                <a16:creationId xmlns:a16="http://schemas.microsoft.com/office/drawing/2014/main" id="{452A445D-4AA0-46C5-B055-DB2ACDD651B5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06" imgH="306" progId="TCLayout.ActiveDocument.1">
                  <p:embed/>
                </p:oleObj>
              </mc:Choice>
              <mc:Fallback>
                <p:oleObj name="think-cell Folie" r:id="rId4" imgW="306" imgH="306" progId="TCLayout.ActiveDocument.1">
                  <p:embed/>
                  <p:pic>
                    <p:nvPicPr>
                      <p:cNvPr id="15" name="Objekt 14" hidden="1">
                        <a:extLst>
                          <a:ext uri="{FF2B5EF4-FFF2-40B4-BE49-F238E27FC236}">
                            <a16:creationId xmlns:a16="http://schemas.microsoft.com/office/drawing/2014/main" id="{452A445D-4AA0-46C5-B055-DB2ACDD651B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el 3">
            <a:extLst>
              <a:ext uri="{FF2B5EF4-FFF2-40B4-BE49-F238E27FC236}">
                <a16:creationId xmlns:a16="http://schemas.microsoft.com/office/drawing/2014/main" id="{F5587009-D453-40D1-B3FB-DBE14B62C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420" y="303212"/>
            <a:ext cx="7091362" cy="615553"/>
          </a:xfrm>
        </p:spPr>
        <p:txBody>
          <a:bodyPr vert="horz"/>
          <a:lstStyle/>
          <a:p>
            <a:r>
              <a:rPr lang="en-US"/>
              <a:t>Slide Title, Segoe UI, 24pt,</a:t>
            </a:r>
            <a:br>
              <a:rPr lang="en-US"/>
            </a:br>
            <a:r>
              <a:rPr lang="en-US"/>
              <a:t>Max. 2 Lines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96C76F9-55CC-4B2C-868C-B73C66C672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18649" y="4733844"/>
            <a:ext cx="3151664" cy="123111"/>
          </a:xfrm>
        </p:spPr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D4862964-58A6-4381-AA18-BFC8459DB71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300038" y="4733844"/>
            <a:ext cx="318611" cy="123111"/>
          </a:xfrm>
        </p:spPr>
        <p:txBody>
          <a:bodyPr/>
          <a:lstStyle/>
          <a:p>
            <a:fld id="{54413C03-D129-4B04-B289-283874789DC0}" type="slidenum">
              <a:rPr lang="en-US" smtClean="0"/>
              <a:pPr/>
              <a:t>21</a:t>
            </a:fld>
            <a:endParaRPr lang="en-US"/>
          </a:p>
        </p:txBody>
      </p:sp>
      <p:graphicFrame>
        <p:nvGraphicFramePr>
          <p:cNvPr id="5" name="Tabelle 5">
            <a:extLst>
              <a:ext uri="{FF2B5EF4-FFF2-40B4-BE49-F238E27FC236}">
                <a16:creationId xmlns:a16="http://schemas.microsoft.com/office/drawing/2014/main" id="{39D076BB-D663-43AA-BBCD-89EC1E6632B3}"/>
              </a:ext>
            </a:extLst>
          </p:cNvPr>
          <p:cNvGraphicFramePr>
            <a:graphicFrameLocks noGrp="1"/>
          </p:cNvGraphicFramePr>
          <p:nvPr>
            <p:ph type="tbl" sz="quarter" idx="12"/>
          </p:nvPr>
        </p:nvGraphicFramePr>
        <p:xfrm>
          <a:off x="300038" y="1492250"/>
          <a:ext cx="8542339" cy="2875680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2479567">
                  <a:extLst>
                    <a:ext uri="{9D8B030D-6E8A-4147-A177-3AD203B41FA5}">
                      <a16:colId xmlns:a16="http://schemas.microsoft.com/office/drawing/2014/main" val="1972718600"/>
                    </a:ext>
                  </a:extLst>
                </a:gridCol>
                <a:gridCol w="1515693">
                  <a:extLst>
                    <a:ext uri="{9D8B030D-6E8A-4147-A177-3AD203B41FA5}">
                      <a16:colId xmlns:a16="http://schemas.microsoft.com/office/drawing/2014/main" val="975247393"/>
                    </a:ext>
                  </a:extLst>
                </a:gridCol>
                <a:gridCol w="1515693">
                  <a:extLst>
                    <a:ext uri="{9D8B030D-6E8A-4147-A177-3AD203B41FA5}">
                      <a16:colId xmlns:a16="http://schemas.microsoft.com/office/drawing/2014/main" val="2431274201"/>
                    </a:ext>
                  </a:extLst>
                </a:gridCol>
                <a:gridCol w="1515693">
                  <a:extLst>
                    <a:ext uri="{9D8B030D-6E8A-4147-A177-3AD203B41FA5}">
                      <a16:colId xmlns:a16="http://schemas.microsoft.com/office/drawing/2014/main" val="4129200239"/>
                    </a:ext>
                  </a:extLst>
                </a:gridCol>
                <a:gridCol w="1515693">
                  <a:extLst>
                    <a:ext uri="{9D8B030D-6E8A-4147-A177-3AD203B41FA5}">
                      <a16:colId xmlns:a16="http://schemas.microsoft.com/office/drawing/2014/main" val="2796521059"/>
                    </a:ext>
                  </a:extLst>
                </a:gridCol>
              </a:tblGrid>
              <a:tr h="219371">
                <a:tc>
                  <a:txBody>
                    <a:bodyPr/>
                    <a:lstStyle/>
                    <a:p>
                      <a:r>
                        <a:rPr lang="en-US" sz="1100" b="1" dirty="0">
                          <a:solidFill>
                            <a:schemeClr val="accent1"/>
                          </a:solidFill>
                          <a:latin typeface="+mn-lt"/>
                        </a:rPr>
                        <a:t>Lorem Ipsum</a:t>
                      </a:r>
                    </a:p>
                  </a:txBody>
                  <a:tcPr marL="36000" marR="36000" marT="36000" marB="36000" anchor="ctr"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i="0" u="none" strike="noStrike" kern="1200" baseline="0" dirty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Column 1</a:t>
                      </a:r>
                      <a:endParaRPr lang="en-US" sz="1100" b="1" dirty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kern="1200" baseline="0" dirty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Column 2</a:t>
                      </a:r>
                      <a:endParaRPr lang="en-US" sz="1100" b="1" dirty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kern="1200" baseline="0" dirty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Column 3</a:t>
                      </a:r>
                      <a:endParaRPr lang="en-US" sz="1100" b="1" dirty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kern="1200" baseline="0" dirty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Column 4</a:t>
                      </a:r>
                      <a:endParaRPr lang="en-US" sz="1100" b="1" dirty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4681736"/>
                  </a:ext>
                </a:extLst>
              </a:tr>
              <a:tr h="219371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</a:rPr>
                        <a:t>Row 1</a:t>
                      </a:r>
                    </a:p>
                  </a:txBody>
                  <a:tcPr marL="36000" marR="36000" marT="36000" marB="3600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i="0" u="none" strike="noStrike" baseline="0" dirty="0" err="1">
                          <a:latin typeface="+mn-lt"/>
                        </a:rPr>
                        <a:t>xxxx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36000" marR="36000" marT="36000" marB="3600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baseline="0" dirty="0" err="1">
                          <a:latin typeface="+mn-lt"/>
                        </a:rPr>
                        <a:t>xxxx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36000" marR="36000" marT="36000" marB="3600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baseline="0" dirty="0" err="1">
                          <a:latin typeface="+mn-lt"/>
                        </a:rPr>
                        <a:t>xxxx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36000" marR="36000" marT="36000" marB="3600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baseline="0" dirty="0" err="1">
                          <a:latin typeface="+mn-lt"/>
                        </a:rPr>
                        <a:t>xxxx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36000" marR="36000" marT="36000" marB="3600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3526563"/>
                  </a:ext>
                </a:extLst>
              </a:tr>
              <a:tr h="219371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+mn-lt"/>
                        </a:rPr>
                        <a:t>Row 2</a:t>
                      </a:r>
                    </a:p>
                  </a:txBody>
                  <a:tcPr marL="36000" marR="36000" marT="36000" marB="3600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i="0" u="none" strike="noStrike" baseline="0" dirty="0" err="1">
                          <a:latin typeface="+mn-lt"/>
                        </a:rPr>
                        <a:t>xxxx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36000" marR="36000" marT="36000" marB="3600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baseline="0" dirty="0" err="1">
                          <a:latin typeface="+mn-lt"/>
                        </a:rPr>
                        <a:t>xxxx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36000" marR="36000" marT="36000" marB="3600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baseline="0" dirty="0" err="1">
                          <a:latin typeface="+mn-lt"/>
                        </a:rPr>
                        <a:t>xxxx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36000" marR="36000" marT="36000" marB="3600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baseline="0" dirty="0" err="1">
                          <a:latin typeface="+mn-lt"/>
                        </a:rPr>
                        <a:t>xxxx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36000" marR="36000" marT="36000" marB="3600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3049649"/>
                  </a:ext>
                </a:extLst>
              </a:tr>
              <a:tr h="219371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+mn-lt"/>
                        </a:rPr>
                        <a:t>Row 3</a:t>
                      </a:r>
                    </a:p>
                  </a:txBody>
                  <a:tcPr marL="36000" marR="36000" marT="36000" marB="3600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i="0" u="none" strike="noStrike" baseline="0" dirty="0" err="1">
                          <a:latin typeface="+mn-lt"/>
                        </a:rPr>
                        <a:t>xxxx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36000" marR="36000" marT="36000" marB="3600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baseline="0" dirty="0" err="1">
                          <a:latin typeface="+mn-lt"/>
                        </a:rPr>
                        <a:t>xxxx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36000" marR="36000" marT="36000" marB="3600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baseline="0" dirty="0" err="1">
                          <a:latin typeface="+mn-lt"/>
                        </a:rPr>
                        <a:t>xxxx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36000" marR="36000" marT="36000" marB="3600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baseline="0" dirty="0" err="1">
                          <a:latin typeface="+mn-lt"/>
                        </a:rPr>
                        <a:t>xxxx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36000" marR="36000" marT="36000" marB="36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9539945"/>
                  </a:ext>
                </a:extLst>
              </a:tr>
              <a:tr h="219371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</a:rPr>
                        <a:t>Row 4</a:t>
                      </a:r>
                    </a:p>
                  </a:txBody>
                  <a:tcPr marL="36000" marR="36000" marT="36000" marB="3600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i="0" u="none" strike="noStrike" baseline="0" dirty="0" err="1">
                          <a:solidFill>
                            <a:schemeClr val="tx1"/>
                          </a:solidFill>
                          <a:latin typeface="+mn-lt"/>
                        </a:rPr>
                        <a:t>xxxx</a:t>
                      </a:r>
                      <a:endParaRPr lang="en-US" sz="11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baseline="0" dirty="0" err="1">
                          <a:latin typeface="+mn-lt"/>
                        </a:rPr>
                        <a:t>xxxx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36000" marR="36000" marT="36000" marB="3600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baseline="0" dirty="0" err="1">
                          <a:latin typeface="+mn-lt"/>
                        </a:rPr>
                        <a:t>xxxx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36000" marR="36000" marT="36000" marB="3600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baseline="0" dirty="0" err="1">
                          <a:latin typeface="+mn-lt"/>
                        </a:rPr>
                        <a:t>xxxx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36000" marR="36000" marT="36000" marB="3600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1538905"/>
                  </a:ext>
                </a:extLst>
              </a:tr>
              <a:tr h="219371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+mn-lt"/>
                        </a:rPr>
                        <a:t>Row 5</a:t>
                      </a:r>
                    </a:p>
                  </a:txBody>
                  <a:tcPr marL="36000" marR="36000" marT="36000" marB="3600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baseline="0" dirty="0" err="1">
                          <a:solidFill>
                            <a:schemeClr val="tx1"/>
                          </a:solidFill>
                          <a:latin typeface="+mn-lt"/>
                        </a:rPr>
                        <a:t>xxxx</a:t>
                      </a:r>
                      <a:endParaRPr lang="en-US" sz="11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baseline="0" dirty="0" err="1">
                          <a:latin typeface="+mn-lt"/>
                        </a:rPr>
                        <a:t>xxxx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36000" marR="36000" marT="36000" marB="3600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baseline="0" dirty="0" err="1">
                          <a:latin typeface="+mn-lt"/>
                        </a:rPr>
                        <a:t>xxxx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36000" marR="36000" marT="36000" marB="3600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baseline="0" dirty="0" err="1">
                          <a:latin typeface="+mn-lt"/>
                        </a:rPr>
                        <a:t>xxxx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36000" marR="36000" marT="36000" marB="36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5415227"/>
                  </a:ext>
                </a:extLst>
              </a:tr>
              <a:tr h="219371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+mn-lt"/>
                        </a:rPr>
                        <a:t>Row 6</a:t>
                      </a:r>
                    </a:p>
                  </a:txBody>
                  <a:tcPr marL="36000" marR="36000" marT="36000" marB="3600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baseline="0" dirty="0" err="1">
                          <a:solidFill>
                            <a:schemeClr val="tx1"/>
                          </a:solidFill>
                          <a:latin typeface="+mn-lt"/>
                        </a:rPr>
                        <a:t>xxxx</a:t>
                      </a:r>
                      <a:endParaRPr lang="en-US" sz="11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baseline="0" dirty="0" err="1">
                          <a:latin typeface="+mn-lt"/>
                        </a:rPr>
                        <a:t>xxxx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36000" marR="36000" marT="36000" marB="3600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baseline="0" dirty="0" err="1">
                          <a:latin typeface="+mn-lt"/>
                        </a:rPr>
                        <a:t>xxxx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36000" marR="36000" marT="36000" marB="3600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baseline="0" dirty="0" err="1">
                          <a:latin typeface="+mn-lt"/>
                        </a:rPr>
                        <a:t>xxxx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36000" marR="36000" marT="36000" marB="3600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9875120"/>
                  </a:ext>
                </a:extLst>
              </a:tr>
              <a:tr h="219371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+mn-lt"/>
                        </a:rPr>
                        <a:t>Row 7</a:t>
                      </a:r>
                    </a:p>
                  </a:txBody>
                  <a:tcPr marL="36000" marR="36000" marT="36000" marB="3600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baseline="0" dirty="0" err="1">
                          <a:solidFill>
                            <a:schemeClr val="tx1"/>
                          </a:solidFill>
                          <a:latin typeface="+mn-lt"/>
                        </a:rPr>
                        <a:t>xxxx</a:t>
                      </a:r>
                      <a:endParaRPr lang="en-US" sz="11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baseline="0" dirty="0" err="1">
                          <a:latin typeface="+mn-lt"/>
                        </a:rPr>
                        <a:t>xxxx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36000" marR="36000" marT="36000" marB="3600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baseline="0" dirty="0" err="1">
                          <a:latin typeface="+mn-lt"/>
                        </a:rPr>
                        <a:t>xxxx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36000" marR="36000" marT="36000" marB="3600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baseline="0" dirty="0" err="1">
                          <a:latin typeface="+mn-lt"/>
                        </a:rPr>
                        <a:t>xxxx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36000" marR="36000" marT="36000" marB="36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8177830"/>
                  </a:ext>
                </a:extLst>
              </a:tr>
              <a:tr h="219371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</a:rPr>
                        <a:t>Row 8</a:t>
                      </a:r>
                    </a:p>
                  </a:txBody>
                  <a:tcPr marL="36000" marR="36000" marT="36000" marB="3600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baseline="0" dirty="0" err="1">
                          <a:solidFill>
                            <a:schemeClr val="tx1"/>
                          </a:solidFill>
                          <a:latin typeface="+mn-lt"/>
                        </a:rPr>
                        <a:t>xxxx</a:t>
                      </a:r>
                      <a:endParaRPr lang="en-US" sz="11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baseline="0" dirty="0" err="1">
                          <a:latin typeface="+mn-lt"/>
                        </a:rPr>
                        <a:t>xxxx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36000" marR="36000" marT="36000" marB="3600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baseline="0" dirty="0" err="1">
                          <a:latin typeface="+mn-lt"/>
                        </a:rPr>
                        <a:t>xxxx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36000" marR="36000" marT="36000" marB="3600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baseline="0" dirty="0" err="1">
                          <a:latin typeface="+mn-lt"/>
                        </a:rPr>
                        <a:t>xxxx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36000" marR="36000" marT="36000" marB="3600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2710450"/>
                  </a:ext>
                </a:extLst>
              </a:tr>
              <a:tr h="219371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+mn-lt"/>
                        </a:rPr>
                        <a:t>Row 9</a:t>
                      </a:r>
                    </a:p>
                  </a:txBody>
                  <a:tcPr marL="36000" marR="36000" marT="36000" marB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baseline="0" dirty="0" err="1">
                          <a:solidFill>
                            <a:schemeClr val="tx1"/>
                          </a:solidFill>
                          <a:latin typeface="+mn-lt"/>
                        </a:rPr>
                        <a:t>xxxx</a:t>
                      </a:r>
                      <a:endParaRPr lang="en-US" sz="11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baseline="0" dirty="0" err="1">
                          <a:latin typeface="+mn-lt"/>
                        </a:rPr>
                        <a:t>xxxx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36000" marR="36000" marT="36000" marB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baseline="0" dirty="0" err="1">
                          <a:latin typeface="+mn-lt"/>
                        </a:rPr>
                        <a:t>xxxx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36000" marR="36000" marT="36000" marB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baseline="0" dirty="0" err="1">
                          <a:latin typeface="+mn-lt"/>
                        </a:rPr>
                        <a:t>xxxx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36000" marR="36000" marT="36000" marB="3600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6657319"/>
                  </a:ext>
                </a:extLst>
              </a:tr>
              <a:tr h="219371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+mn-lt"/>
                        </a:rPr>
                        <a:t>Row 10</a:t>
                      </a:r>
                    </a:p>
                  </a:txBody>
                  <a:tcPr marL="36000" marR="36000" marT="36000" marB="3600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baseline="0" dirty="0" err="1">
                          <a:solidFill>
                            <a:schemeClr val="tx1"/>
                          </a:solidFill>
                          <a:latin typeface="+mn-lt"/>
                        </a:rPr>
                        <a:t>xxxx</a:t>
                      </a:r>
                      <a:endParaRPr lang="en-US" sz="11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baseline="0" dirty="0" err="1">
                          <a:latin typeface="+mn-lt"/>
                        </a:rPr>
                        <a:t>xxxx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36000" marR="36000" marT="36000" marB="3600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baseline="0" dirty="0" err="1">
                          <a:latin typeface="+mn-lt"/>
                        </a:rPr>
                        <a:t>xxxx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36000" marR="36000" marT="36000" marB="3600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baseline="0" dirty="0" err="1">
                          <a:latin typeface="+mn-lt"/>
                        </a:rPr>
                        <a:t>xxxx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36000" marR="36000" marT="36000" marB="3600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6910095"/>
                  </a:ext>
                </a:extLst>
              </a:tr>
              <a:tr h="233322">
                <a:tc>
                  <a:txBody>
                    <a:bodyPr/>
                    <a:lstStyle/>
                    <a:p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+mn-lt"/>
                        </a:rPr>
                        <a:t>Total</a:t>
                      </a:r>
                    </a:p>
                  </a:txBody>
                  <a:tcPr marL="36000" marR="36000" marT="36000" marB="36000" anchor="ctr"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err="1">
                          <a:solidFill>
                            <a:schemeClr val="tx1"/>
                          </a:solidFill>
                          <a:latin typeface="+mn-lt"/>
                        </a:rPr>
                        <a:t>xxxx</a:t>
                      </a:r>
                      <a:endParaRPr lang="en-US" sz="11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err="1">
                          <a:solidFill>
                            <a:schemeClr val="tx1"/>
                          </a:solidFill>
                          <a:latin typeface="+mn-lt"/>
                        </a:rPr>
                        <a:t>xxxx</a:t>
                      </a:r>
                      <a:endParaRPr lang="en-US" sz="11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err="1">
                          <a:solidFill>
                            <a:schemeClr val="tx1"/>
                          </a:solidFill>
                          <a:latin typeface="+mn-lt"/>
                        </a:rPr>
                        <a:t>xxxx</a:t>
                      </a:r>
                      <a:endParaRPr lang="en-US" sz="11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err="1">
                          <a:solidFill>
                            <a:schemeClr val="tx1"/>
                          </a:solidFill>
                          <a:latin typeface="+mn-lt"/>
                        </a:rPr>
                        <a:t>xxxx</a:t>
                      </a:r>
                      <a:endParaRPr lang="en-US" sz="11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04649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94674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 hidden="1">
            <a:extLst>
              <a:ext uri="{FF2B5EF4-FFF2-40B4-BE49-F238E27FC236}">
                <a16:creationId xmlns:a16="http://schemas.microsoft.com/office/drawing/2014/main" id="{452A445D-4AA0-46C5-B055-DB2ACDD651B5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06" imgH="306" progId="TCLayout.ActiveDocument.1">
                  <p:embed/>
                </p:oleObj>
              </mc:Choice>
              <mc:Fallback>
                <p:oleObj name="think-cell Folie" r:id="rId4" imgW="306" imgH="306" progId="TCLayout.ActiveDocument.1">
                  <p:embed/>
                  <p:pic>
                    <p:nvPicPr>
                      <p:cNvPr id="15" name="Objekt 14" hidden="1">
                        <a:extLst>
                          <a:ext uri="{FF2B5EF4-FFF2-40B4-BE49-F238E27FC236}">
                            <a16:creationId xmlns:a16="http://schemas.microsoft.com/office/drawing/2014/main" id="{452A445D-4AA0-46C5-B055-DB2ACDD651B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el 3">
            <a:extLst>
              <a:ext uri="{FF2B5EF4-FFF2-40B4-BE49-F238E27FC236}">
                <a16:creationId xmlns:a16="http://schemas.microsoft.com/office/drawing/2014/main" id="{F5587009-D453-40D1-B3FB-DBE14B62C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420" y="303212"/>
            <a:ext cx="7091362" cy="615553"/>
          </a:xfrm>
        </p:spPr>
        <p:txBody>
          <a:bodyPr vert="horz"/>
          <a:lstStyle/>
          <a:p>
            <a:r>
              <a:rPr lang="en-US" noProof="0" dirty="0"/>
              <a:t>Slide Title, Segoe UI, 24pt,</a:t>
            </a:r>
            <a:br>
              <a:rPr lang="en-US" noProof="0" dirty="0"/>
            </a:br>
            <a:r>
              <a:rPr lang="en-US" noProof="0" dirty="0"/>
              <a:t>Max. 2 Lines</a:t>
            </a:r>
            <a:endParaRPr lang="en-US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96C76F9-55CC-4B2C-868C-B73C66C672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18649" y="4733844"/>
            <a:ext cx="3151664" cy="123111"/>
          </a:xfrm>
        </p:spPr>
        <p:txBody>
          <a:bodyPr/>
          <a:lstStyle/>
          <a:p>
            <a:r>
              <a:rPr lang="en-US" noProof="0" dirty="0"/>
              <a:t>Presentation title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D4862964-58A6-4381-AA18-BFC8459DB71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300038" y="4733844"/>
            <a:ext cx="318611" cy="123111"/>
          </a:xfrm>
        </p:spPr>
        <p:txBody>
          <a:bodyPr/>
          <a:lstStyle/>
          <a:p>
            <a:fld id="{54413C03-D129-4B04-B289-283874789DC0}" type="slidenum">
              <a:rPr lang="en-US" noProof="0" smtClean="0"/>
              <a:pPr/>
              <a:t>22</a:t>
            </a:fld>
            <a:endParaRPr lang="en-US" noProof="0" dirty="0"/>
          </a:p>
        </p:txBody>
      </p:sp>
      <p:graphicFrame>
        <p:nvGraphicFramePr>
          <p:cNvPr id="5" name="Tabelle 5">
            <a:extLst>
              <a:ext uri="{FF2B5EF4-FFF2-40B4-BE49-F238E27FC236}">
                <a16:creationId xmlns:a16="http://schemas.microsoft.com/office/drawing/2014/main" id="{39D076BB-D663-43AA-BBCD-89EC1E6632B3}"/>
              </a:ext>
            </a:extLst>
          </p:cNvPr>
          <p:cNvGraphicFramePr>
            <a:graphicFrameLocks noGrp="1"/>
          </p:cNvGraphicFramePr>
          <p:nvPr>
            <p:ph type="tbl" sz="quarter" idx="12"/>
            <p:extLst>
              <p:ext uri="{D42A27DB-BD31-4B8C-83A1-F6EECF244321}">
                <p14:modId xmlns:p14="http://schemas.microsoft.com/office/powerpoint/2010/main" val="1856851635"/>
              </p:ext>
            </p:extLst>
          </p:nvPr>
        </p:nvGraphicFramePr>
        <p:xfrm>
          <a:off x="300038" y="1492249"/>
          <a:ext cx="8542337" cy="2879723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2743413">
                  <a:extLst>
                    <a:ext uri="{9D8B030D-6E8A-4147-A177-3AD203B41FA5}">
                      <a16:colId xmlns:a16="http://schemas.microsoft.com/office/drawing/2014/main" val="1972718600"/>
                    </a:ext>
                  </a:extLst>
                </a:gridCol>
                <a:gridCol w="4349086">
                  <a:extLst>
                    <a:ext uri="{9D8B030D-6E8A-4147-A177-3AD203B41FA5}">
                      <a16:colId xmlns:a16="http://schemas.microsoft.com/office/drawing/2014/main" val="975247393"/>
                    </a:ext>
                  </a:extLst>
                </a:gridCol>
                <a:gridCol w="1449838">
                  <a:extLst>
                    <a:ext uri="{9D8B030D-6E8A-4147-A177-3AD203B41FA5}">
                      <a16:colId xmlns:a16="http://schemas.microsoft.com/office/drawing/2014/main" val="2796521059"/>
                    </a:ext>
                  </a:extLst>
                </a:gridCol>
              </a:tblGrid>
              <a:tr h="261793">
                <a:tc>
                  <a:txBody>
                    <a:bodyPr/>
                    <a:lstStyle/>
                    <a:p>
                      <a:r>
                        <a:rPr lang="en-US" sz="1100" b="1" dirty="0">
                          <a:solidFill>
                            <a:schemeClr val="accent1"/>
                          </a:solidFill>
                          <a:latin typeface="+mn-lt"/>
                        </a:rPr>
                        <a:t>Lorem Ipsum</a:t>
                      </a:r>
                    </a:p>
                  </a:txBody>
                  <a:tcPr marL="36000" marR="36000" marT="36000" marB="36000" anchor="ctr"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noProof="0" dirty="0">
                          <a:solidFill>
                            <a:schemeClr val="accent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Dolor sit </a:t>
                      </a:r>
                      <a:r>
                        <a:rPr lang="en-US" sz="1100" b="1" i="0" noProof="0" dirty="0" err="1">
                          <a:solidFill>
                            <a:schemeClr val="accent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amet</a:t>
                      </a:r>
                      <a:endParaRPr lang="en-US" sz="1100" b="1" i="0" noProof="0" dirty="0">
                        <a:solidFill>
                          <a:schemeClr val="accent1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6000" marR="36000" marT="36000" marB="36000" anchor="ctr"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kern="1200" baseline="0" dirty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Status</a:t>
                      </a:r>
                      <a:endParaRPr lang="en-US" sz="1100" b="1" dirty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4681736"/>
                  </a:ext>
                </a:extLst>
              </a:tr>
              <a:tr h="261793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</a:rPr>
                        <a:t>1. </a:t>
                      </a:r>
                      <a:r>
                        <a:rPr lang="en-US" sz="1100" b="0" i="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Cum </a:t>
                      </a:r>
                      <a:r>
                        <a:rPr lang="en-US" sz="1100" b="0" i="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ipis</a:t>
                      </a:r>
                      <a:r>
                        <a:rPr lang="en-US" sz="1100" b="0" i="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en-US" sz="1100" b="0" i="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doluptatati</a:t>
                      </a:r>
                      <a:r>
                        <a:rPr lang="en-US" sz="1100" b="0" i="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en-US" sz="1100" b="0" i="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tem</a:t>
                      </a:r>
                      <a:r>
                        <a:rPr lang="en-US" sz="1100" b="0" i="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36000" marR="36000" marT="36000" marB="3600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Ratquam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,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cus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et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quiscil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id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quidel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et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laut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et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voluptat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est</a:t>
                      </a:r>
                      <a:endParaRPr lang="en-US" sz="1100" noProof="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6000" marR="36000" marT="36000" marB="3600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baseline="0" dirty="0">
                          <a:latin typeface="+mn-lt"/>
                        </a:rPr>
                        <a:t>On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36000" marR="36000" marT="36000" marB="3600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3526563"/>
                  </a:ext>
                </a:extLst>
              </a:tr>
              <a:tr h="261793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+mn-lt"/>
                        </a:rPr>
                        <a:t>2. </a:t>
                      </a:r>
                      <a:r>
                        <a:rPr lang="en-US" sz="1100" b="0" i="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Tatum </a:t>
                      </a:r>
                      <a:r>
                        <a:rPr lang="en-US" sz="1100" b="0" i="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enis</a:t>
                      </a:r>
                      <a:r>
                        <a:rPr lang="en-US" sz="1100" b="0" i="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en-US" sz="1100" b="0" i="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est</a:t>
                      </a:r>
                      <a:r>
                        <a:rPr lang="en-US" sz="1100" b="0" i="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en-US" sz="1100" b="0" i="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ut</a:t>
                      </a:r>
                      <a:r>
                        <a:rPr lang="en-US" sz="1100" b="0" i="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vide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36000" marR="36000" marT="36000" marB="3600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Corehendae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provitaspid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ut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ad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quam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et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ut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et ere</a:t>
                      </a:r>
                    </a:p>
                  </a:txBody>
                  <a:tcPr marL="36000" marR="36000" marT="36000" marB="3600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baseline="0" dirty="0">
                          <a:latin typeface="+mn-lt"/>
                        </a:rPr>
                        <a:t>Et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36000" marR="36000" marT="36000" marB="3600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3049649"/>
                  </a:ext>
                </a:extLst>
              </a:tr>
              <a:tr h="261793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3. </a:t>
                      </a:r>
                      <a:r>
                        <a:rPr lang="en-US" sz="1100" b="0" i="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Maximpo</a:t>
                      </a:r>
                      <a:r>
                        <a:rPr lang="en-US" sz="1100" b="0" i="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en-US" sz="1100" b="0" i="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rehenihilla</a:t>
                      </a:r>
                      <a:r>
                        <a:rPr lang="en-US" sz="1100" b="0" i="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en-US" sz="1100" b="0" i="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volupta</a:t>
                      </a:r>
                      <a:endParaRPr lang="en-US" sz="1100" b="0" i="0" noProof="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6000" marR="36000" marT="36000" marB="3600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Quaernat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que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corum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net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fugiae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volor</a:t>
                      </a:r>
                      <a:endParaRPr lang="en-US" sz="1100" noProof="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6000" marR="36000" marT="36000" marB="3600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baseline="0" dirty="0">
                          <a:latin typeface="+mn-lt"/>
                        </a:rPr>
                        <a:t>Et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36000" marR="36000" marT="36000" marB="36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9539945"/>
                  </a:ext>
                </a:extLst>
              </a:tr>
              <a:tr h="261793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4. </a:t>
                      </a:r>
                      <a:r>
                        <a:rPr lang="en-US" sz="1100" b="0" i="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Ommos</a:t>
                      </a:r>
                      <a:r>
                        <a:rPr lang="en-US" sz="1100" b="0" i="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en-US" sz="1100" b="0" i="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quaernat</a:t>
                      </a:r>
                      <a:r>
                        <a:rPr lang="en-US" sz="1100" b="0" i="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que </a:t>
                      </a:r>
                      <a:r>
                        <a:rPr lang="en-US" sz="1100" b="0" i="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corum</a:t>
                      </a:r>
                      <a:endParaRPr lang="en-US" sz="1100" b="0" i="0" noProof="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Itatquam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reptatquati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rem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facerum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conet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atemod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min</a:t>
                      </a:r>
                    </a:p>
                  </a:txBody>
                  <a:tcPr marL="36000" marR="36000" marT="36000" marB="3600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baseline="0" dirty="0">
                          <a:latin typeface="+mn-lt"/>
                        </a:rPr>
                        <a:t>On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36000" marR="36000" marT="36000" marB="3600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1538905"/>
                  </a:ext>
                </a:extLst>
              </a:tr>
              <a:tr h="261793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5. </a:t>
                      </a:r>
                      <a:r>
                        <a:rPr lang="en-US" sz="1100" b="0" i="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Cuptatias</a:t>
                      </a:r>
                      <a:r>
                        <a:rPr lang="en-US" sz="1100" b="0" i="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en-US" sz="1100" b="0" i="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aut</a:t>
                      </a:r>
                      <a:r>
                        <a:rPr lang="en-US" sz="1100" b="0" i="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en-US" sz="1100" b="0" i="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reratium</a:t>
                      </a:r>
                      <a:r>
                        <a:rPr lang="en-US" sz="1100" b="0" i="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en-US" sz="1100" b="0" i="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ium</a:t>
                      </a:r>
                      <a:r>
                        <a:rPr lang="en-US" sz="1100" b="0" i="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</a:p>
                  </a:txBody>
                  <a:tcPr marL="36000" marR="36000" marT="36000" marB="3600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Ipictaquunt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que et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aut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pa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cus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aute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cum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ut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maiorrorent</a:t>
                      </a:r>
                      <a:endParaRPr lang="en-US" sz="1100" noProof="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6000" marR="36000" marT="36000" marB="3600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baseline="0" dirty="0">
                          <a:latin typeface="+mn-lt"/>
                        </a:rPr>
                        <a:t>On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36000" marR="36000" marT="36000" marB="36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5415227"/>
                  </a:ext>
                </a:extLst>
              </a:tr>
              <a:tr h="261793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6. Nam </a:t>
                      </a:r>
                      <a:r>
                        <a:rPr lang="en-US" sz="1100" b="0" i="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alitios</a:t>
                      </a:r>
                      <a:r>
                        <a:rPr lang="en-US" sz="1100" b="0" i="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en-US" sz="1100" b="0" i="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simolo</a:t>
                      </a:r>
                      <a:r>
                        <a:rPr lang="en-US" sz="1100" b="0" i="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en-US" sz="1100" b="0" i="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dolupti</a:t>
                      </a:r>
                      <a:endParaRPr lang="en-US" sz="1100" b="0" i="0" noProof="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Ipictaquunt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que et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aut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que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corum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net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fugiae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volor</a:t>
                      </a:r>
                      <a:endParaRPr lang="en-US" sz="1100" noProof="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baseline="0" dirty="0">
                          <a:latin typeface="+mn-lt"/>
                        </a:rPr>
                        <a:t>Et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36000" marR="36000" marT="36000" marB="3600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9875120"/>
                  </a:ext>
                </a:extLst>
              </a:tr>
              <a:tr h="261793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7. </a:t>
                      </a:r>
                      <a:r>
                        <a:rPr lang="en-US" sz="1100" b="0" i="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Numqui</a:t>
                      </a:r>
                      <a:r>
                        <a:rPr lang="en-US" sz="1100" b="0" i="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en-US" sz="1100" b="0" i="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bla</a:t>
                      </a:r>
                      <a:r>
                        <a:rPr lang="en-US" sz="1100" b="0" i="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en-US" sz="1100" b="0" i="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necta</a:t>
                      </a:r>
                      <a:r>
                        <a:rPr lang="en-US" sz="1100" b="0" i="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en-US" sz="1100" b="0" i="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nam</a:t>
                      </a:r>
                      <a:endParaRPr lang="en-US" sz="1100" b="0" i="0" noProof="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6000" marR="36000" marT="36000" marB="3600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On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ratquam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,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cus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et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quiscil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ida</a:t>
                      </a:r>
                      <a:endParaRPr lang="en-US" sz="1100" noProof="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6000" marR="36000" marT="36000" marB="3600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baseline="0" dirty="0">
                          <a:latin typeface="+mn-lt"/>
                        </a:rPr>
                        <a:t>On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36000" marR="36000" marT="36000" marB="36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8177830"/>
                  </a:ext>
                </a:extLst>
              </a:tr>
              <a:tr h="261793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8. Cum </a:t>
                      </a:r>
                      <a:r>
                        <a:rPr lang="en-US" sz="1100" b="0" i="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ipis</a:t>
                      </a:r>
                      <a:r>
                        <a:rPr lang="en-US" sz="1100" b="0" i="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en-US" sz="1100" b="0" i="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doluptatati</a:t>
                      </a:r>
                      <a:r>
                        <a:rPr lang="en-US" sz="1100" b="0" i="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en-US" sz="1100" b="0" i="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tem</a:t>
                      </a:r>
                      <a:r>
                        <a:rPr lang="en-US" sz="1100" b="0" i="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</a:p>
                  </a:txBody>
                  <a:tcPr marL="36000" marR="36000" marT="36000" marB="3600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Quaernat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que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corum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net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fugiae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volor</a:t>
                      </a:r>
                      <a:endParaRPr lang="en-US" sz="1100" noProof="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baseline="0" dirty="0">
                          <a:latin typeface="+mn-lt"/>
                        </a:rPr>
                        <a:t>On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36000" marR="36000" marT="36000" marB="3600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2710450"/>
                  </a:ext>
                </a:extLst>
              </a:tr>
              <a:tr h="261793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9. Tatum </a:t>
                      </a:r>
                      <a:r>
                        <a:rPr lang="en-US" sz="1100" b="0" i="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enis</a:t>
                      </a:r>
                      <a:r>
                        <a:rPr lang="en-US" sz="1100" b="0" i="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en-US" sz="1100" b="0" i="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est</a:t>
                      </a:r>
                      <a:r>
                        <a:rPr lang="en-US" sz="1100" b="0" i="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en-US" sz="1100" b="0" i="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ut</a:t>
                      </a:r>
                      <a:r>
                        <a:rPr lang="en-US" sz="1100" b="0" i="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vide</a:t>
                      </a:r>
                    </a:p>
                  </a:txBody>
                  <a:tcPr marL="36000" marR="36000" marT="36000" marB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Itatquam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reptatquati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rem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facerum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conet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atemod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min</a:t>
                      </a:r>
                    </a:p>
                  </a:txBody>
                  <a:tcPr marL="36000" marR="36000" marT="36000" marB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baseline="0" dirty="0">
                          <a:latin typeface="+mn-lt"/>
                        </a:rPr>
                        <a:t>On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36000" marR="36000" marT="36000" marB="3600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6657319"/>
                  </a:ext>
                </a:extLst>
              </a:tr>
              <a:tr h="261793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10. </a:t>
                      </a:r>
                      <a:r>
                        <a:rPr lang="en-US" sz="1100" b="0" i="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Maximpo</a:t>
                      </a:r>
                      <a:r>
                        <a:rPr lang="en-US" sz="1100" b="0" i="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en-US" sz="1100" b="0" i="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rehenihilla</a:t>
                      </a:r>
                      <a:r>
                        <a:rPr lang="en-US" sz="1100" b="0" i="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en-US" sz="1100" b="0" i="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volupta</a:t>
                      </a:r>
                      <a:endParaRPr lang="en-US" sz="1100" b="0" i="0" noProof="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Ipictaquunt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que et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aut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pa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cus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aute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cum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ut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maiorrorent</a:t>
                      </a:r>
                      <a:endParaRPr lang="en-US" sz="1100" noProof="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baseline="0" dirty="0">
                          <a:latin typeface="+mn-lt"/>
                        </a:rPr>
                        <a:t>Et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36000" marR="36000" marT="36000" marB="3600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6910095"/>
                  </a:ext>
                </a:extLst>
              </a:tr>
            </a:tbl>
          </a:graphicData>
        </a:graphic>
      </p:graphicFrame>
      <p:grpSp>
        <p:nvGrpSpPr>
          <p:cNvPr id="7" name="Grafik 161">
            <a:extLst>
              <a:ext uri="{FF2B5EF4-FFF2-40B4-BE49-F238E27FC236}">
                <a16:creationId xmlns:a16="http://schemas.microsoft.com/office/drawing/2014/main" id="{F394B34E-4C6A-4EF7-878A-B4B89B5B2479}"/>
              </a:ext>
            </a:extLst>
          </p:cNvPr>
          <p:cNvGrpSpPr/>
          <p:nvPr/>
        </p:nvGrpSpPr>
        <p:grpSpPr bwMode="gray">
          <a:xfrm>
            <a:off x="8118056" y="1807345"/>
            <a:ext cx="165516" cy="165516"/>
            <a:chOff x="4438556" y="2439191"/>
            <a:chExt cx="266700" cy="266700"/>
          </a:xfrm>
          <a:solidFill>
            <a:schemeClr val="accent1"/>
          </a:solidFill>
        </p:grpSpPr>
        <p:sp>
          <p:nvSpPr>
            <p:cNvPr id="8" name="Freihandform: Form 7">
              <a:extLst>
                <a:ext uri="{FF2B5EF4-FFF2-40B4-BE49-F238E27FC236}">
                  <a16:creationId xmlns:a16="http://schemas.microsoft.com/office/drawing/2014/main" id="{4A446153-806A-4A9F-A8AD-3B7B97686FE4}"/>
                </a:ext>
              </a:extLst>
            </p:cNvPr>
            <p:cNvSpPr/>
            <p:nvPr/>
          </p:nvSpPr>
          <p:spPr bwMode="gray">
            <a:xfrm>
              <a:off x="4438556" y="2439191"/>
              <a:ext cx="266700" cy="266700"/>
            </a:xfrm>
            <a:custGeom>
              <a:avLst/>
              <a:gdLst>
                <a:gd name="connsiteX0" fmla="*/ 133350 w 266700"/>
                <a:gd name="connsiteY0" fmla="*/ 0 h 266700"/>
                <a:gd name="connsiteX1" fmla="*/ 0 w 266700"/>
                <a:gd name="connsiteY1" fmla="*/ 133350 h 266700"/>
                <a:gd name="connsiteX2" fmla="*/ 133350 w 266700"/>
                <a:gd name="connsiteY2" fmla="*/ 266700 h 266700"/>
                <a:gd name="connsiteX3" fmla="*/ 266700 w 266700"/>
                <a:gd name="connsiteY3" fmla="*/ 133350 h 266700"/>
                <a:gd name="connsiteX4" fmla="*/ 133350 w 266700"/>
                <a:gd name="connsiteY4" fmla="*/ 0 h 266700"/>
                <a:gd name="connsiteX5" fmla="*/ 133350 w 266700"/>
                <a:gd name="connsiteY5" fmla="*/ 247650 h 266700"/>
                <a:gd name="connsiteX6" fmla="*/ 19050 w 266700"/>
                <a:gd name="connsiteY6" fmla="*/ 133350 h 266700"/>
                <a:gd name="connsiteX7" fmla="*/ 133350 w 266700"/>
                <a:gd name="connsiteY7" fmla="*/ 19050 h 266700"/>
                <a:gd name="connsiteX8" fmla="*/ 247650 w 266700"/>
                <a:gd name="connsiteY8" fmla="*/ 133350 h 266700"/>
                <a:gd name="connsiteX9" fmla="*/ 133350 w 266700"/>
                <a:gd name="connsiteY9" fmla="*/ 24765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6700" h="266700">
                  <a:moveTo>
                    <a:pt x="133350" y="0"/>
                  </a:moveTo>
                  <a:cubicBezTo>
                    <a:pt x="59820" y="0"/>
                    <a:pt x="0" y="59820"/>
                    <a:pt x="0" y="133350"/>
                  </a:cubicBezTo>
                  <a:cubicBezTo>
                    <a:pt x="0" y="206880"/>
                    <a:pt x="59820" y="266700"/>
                    <a:pt x="133350" y="266700"/>
                  </a:cubicBezTo>
                  <a:cubicBezTo>
                    <a:pt x="206880" y="266700"/>
                    <a:pt x="266700" y="206880"/>
                    <a:pt x="266700" y="133350"/>
                  </a:cubicBezTo>
                  <a:cubicBezTo>
                    <a:pt x="266700" y="59820"/>
                    <a:pt x="206880" y="0"/>
                    <a:pt x="133350" y="0"/>
                  </a:cubicBezTo>
                  <a:close/>
                  <a:moveTo>
                    <a:pt x="133350" y="247650"/>
                  </a:moveTo>
                  <a:cubicBezTo>
                    <a:pt x="70321" y="247650"/>
                    <a:pt x="19050" y="196379"/>
                    <a:pt x="19050" y="133350"/>
                  </a:cubicBezTo>
                  <a:cubicBezTo>
                    <a:pt x="19050" y="70321"/>
                    <a:pt x="70321" y="19050"/>
                    <a:pt x="133350" y="19050"/>
                  </a:cubicBezTo>
                  <a:cubicBezTo>
                    <a:pt x="196379" y="19050"/>
                    <a:pt x="247650" y="70321"/>
                    <a:pt x="247650" y="133350"/>
                  </a:cubicBezTo>
                  <a:cubicBezTo>
                    <a:pt x="247650" y="196379"/>
                    <a:pt x="196379" y="247650"/>
                    <a:pt x="133350" y="2476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9" name="Freihandform: Form 8">
              <a:extLst>
                <a:ext uri="{FF2B5EF4-FFF2-40B4-BE49-F238E27FC236}">
                  <a16:creationId xmlns:a16="http://schemas.microsoft.com/office/drawing/2014/main" id="{935B3062-705A-40AE-9D1C-71DAC2FE232E}"/>
                </a:ext>
              </a:extLst>
            </p:cNvPr>
            <p:cNvSpPr/>
            <p:nvPr/>
          </p:nvSpPr>
          <p:spPr bwMode="gray">
            <a:xfrm>
              <a:off x="4504106" y="2518181"/>
              <a:ext cx="150734" cy="102468"/>
            </a:xfrm>
            <a:custGeom>
              <a:avLst/>
              <a:gdLst>
                <a:gd name="connsiteX0" fmla="*/ 137266 w 150734"/>
                <a:gd name="connsiteY0" fmla="*/ 0 h 102468"/>
                <a:gd name="connsiteX1" fmla="*/ 57801 w 150734"/>
                <a:gd name="connsiteY1" fmla="*/ 79474 h 102468"/>
                <a:gd name="connsiteX2" fmla="*/ 52220 w 150734"/>
                <a:gd name="connsiteY2" fmla="*/ 79474 h 102468"/>
                <a:gd name="connsiteX3" fmla="*/ 13468 w 150734"/>
                <a:gd name="connsiteY3" fmla="*/ 40723 h 102468"/>
                <a:gd name="connsiteX4" fmla="*/ 0 w 150734"/>
                <a:gd name="connsiteY4" fmla="*/ 54192 h 102468"/>
                <a:gd name="connsiteX5" fmla="*/ 48276 w 150734"/>
                <a:gd name="connsiteY5" fmla="*/ 102468 h 102468"/>
                <a:gd name="connsiteX6" fmla="*/ 61745 w 150734"/>
                <a:gd name="connsiteY6" fmla="*/ 102468 h 102468"/>
                <a:gd name="connsiteX7" fmla="*/ 150734 w 150734"/>
                <a:gd name="connsiteY7" fmla="*/ 13468 h 102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0734" h="102468">
                  <a:moveTo>
                    <a:pt x="137266" y="0"/>
                  </a:moveTo>
                  <a:lnTo>
                    <a:pt x="57801" y="79474"/>
                  </a:lnTo>
                  <a:lnTo>
                    <a:pt x="52220" y="79474"/>
                  </a:lnTo>
                  <a:lnTo>
                    <a:pt x="13468" y="40723"/>
                  </a:lnTo>
                  <a:lnTo>
                    <a:pt x="0" y="54192"/>
                  </a:lnTo>
                  <a:lnTo>
                    <a:pt x="48276" y="102468"/>
                  </a:lnTo>
                  <a:lnTo>
                    <a:pt x="61745" y="102468"/>
                  </a:lnTo>
                  <a:lnTo>
                    <a:pt x="150734" y="134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</p:grpSp>
      <p:grpSp>
        <p:nvGrpSpPr>
          <p:cNvPr id="13" name="Grafik 169">
            <a:extLst>
              <a:ext uri="{FF2B5EF4-FFF2-40B4-BE49-F238E27FC236}">
                <a16:creationId xmlns:a16="http://schemas.microsoft.com/office/drawing/2014/main" id="{1CD3984F-93B0-4800-B2FA-0731BFC9A228}"/>
              </a:ext>
            </a:extLst>
          </p:cNvPr>
          <p:cNvGrpSpPr/>
          <p:nvPr/>
        </p:nvGrpSpPr>
        <p:grpSpPr bwMode="gray">
          <a:xfrm>
            <a:off x="8119995" y="2333767"/>
            <a:ext cx="165516" cy="165479"/>
            <a:chOff x="4438636" y="2439259"/>
            <a:chExt cx="266699" cy="266637"/>
          </a:xfrm>
          <a:solidFill>
            <a:schemeClr val="accent1"/>
          </a:solidFill>
        </p:grpSpPr>
        <p:sp>
          <p:nvSpPr>
            <p:cNvPr id="14" name="Freihandform: Form 13">
              <a:extLst>
                <a:ext uri="{FF2B5EF4-FFF2-40B4-BE49-F238E27FC236}">
                  <a16:creationId xmlns:a16="http://schemas.microsoft.com/office/drawing/2014/main" id="{A3D0BB7B-40B9-4897-9391-711C199D216A}"/>
                </a:ext>
              </a:extLst>
            </p:cNvPr>
            <p:cNvSpPr/>
            <p:nvPr/>
          </p:nvSpPr>
          <p:spPr bwMode="gray">
            <a:xfrm>
              <a:off x="4438636" y="2439259"/>
              <a:ext cx="266699" cy="266637"/>
            </a:xfrm>
            <a:custGeom>
              <a:avLst/>
              <a:gdLst>
                <a:gd name="connsiteX0" fmla="*/ 227642 w 266699"/>
                <a:gd name="connsiteY0" fmla="*/ 38991 h 266637"/>
                <a:gd name="connsiteX1" fmla="*/ 39058 w 266699"/>
                <a:gd name="connsiteY1" fmla="*/ 38991 h 266637"/>
                <a:gd name="connsiteX2" fmla="*/ 0 w 266699"/>
                <a:gd name="connsiteY2" fmla="*/ 133282 h 266637"/>
                <a:gd name="connsiteX3" fmla="*/ 39058 w 266699"/>
                <a:gd name="connsiteY3" fmla="*/ 227574 h 266637"/>
                <a:gd name="connsiteX4" fmla="*/ 133350 w 266699"/>
                <a:gd name="connsiteY4" fmla="*/ 266637 h 266637"/>
                <a:gd name="connsiteX5" fmla="*/ 227642 w 266699"/>
                <a:gd name="connsiteY5" fmla="*/ 227574 h 266637"/>
                <a:gd name="connsiteX6" fmla="*/ 266700 w 266699"/>
                <a:gd name="connsiteY6" fmla="*/ 133282 h 266637"/>
                <a:gd name="connsiteX7" fmla="*/ 227642 w 266699"/>
                <a:gd name="connsiteY7" fmla="*/ 38991 h 266637"/>
                <a:gd name="connsiteX8" fmla="*/ 214172 w 266699"/>
                <a:gd name="connsiteY8" fmla="*/ 214106 h 266637"/>
                <a:gd name="connsiteX9" fmla="*/ 133350 w 266699"/>
                <a:gd name="connsiteY9" fmla="*/ 247587 h 266637"/>
                <a:gd name="connsiteX10" fmla="*/ 52527 w 266699"/>
                <a:gd name="connsiteY10" fmla="*/ 214106 h 266637"/>
                <a:gd name="connsiteX11" fmla="*/ 19050 w 266699"/>
                <a:gd name="connsiteY11" fmla="*/ 133282 h 266637"/>
                <a:gd name="connsiteX12" fmla="*/ 52527 w 266699"/>
                <a:gd name="connsiteY12" fmla="*/ 52460 h 266637"/>
                <a:gd name="connsiteX13" fmla="*/ 133350 w 266699"/>
                <a:gd name="connsiteY13" fmla="*/ 19039 h 266637"/>
                <a:gd name="connsiteX14" fmla="*/ 214172 w 266699"/>
                <a:gd name="connsiteY14" fmla="*/ 52460 h 266637"/>
                <a:gd name="connsiteX15" fmla="*/ 247650 w 266699"/>
                <a:gd name="connsiteY15" fmla="*/ 133282 h 266637"/>
                <a:gd name="connsiteX16" fmla="*/ 214172 w 266699"/>
                <a:gd name="connsiteY16" fmla="*/ 214106 h 266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6699" h="266637">
                  <a:moveTo>
                    <a:pt x="227642" y="38991"/>
                  </a:moveTo>
                  <a:cubicBezTo>
                    <a:pt x="175645" y="-12997"/>
                    <a:pt x="91055" y="-12997"/>
                    <a:pt x="39058" y="38991"/>
                  </a:cubicBezTo>
                  <a:cubicBezTo>
                    <a:pt x="13868" y="64180"/>
                    <a:pt x="0" y="97666"/>
                    <a:pt x="0" y="133282"/>
                  </a:cubicBezTo>
                  <a:cubicBezTo>
                    <a:pt x="0" y="168904"/>
                    <a:pt x="13868" y="202390"/>
                    <a:pt x="39058" y="227574"/>
                  </a:cubicBezTo>
                  <a:cubicBezTo>
                    <a:pt x="64247" y="252764"/>
                    <a:pt x="97733" y="266637"/>
                    <a:pt x="133350" y="266637"/>
                  </a:cubicBezTo>
                  <a:cubicBezTo>
                    <a:pt x="168966" y="266637"/>
                    <a:pt x="202453" y="252764"/>
                    <a:pt x="227642" y="227574"/>
                  </a:cubicBezTo>
                  <a:cubicBezTo>
                    <a:pt x="252831" y="202390"/>
                    <a:pt x="266700" y="168904"/>
                    <a:pt x="266700" y="133282"/>
                  </a:cubicBezTo>
                  <a:cubicBezTo>
                    <a:pt x="266700" y="97666"/>
                    <a:pt x="252831" y="64180"/>
                    <a:pt x="227642" y="38991"/>
                  </a:cubicBezTo>
                  <a:close/>
                  <a:moveTo>
                    <a:pt x="214172" y="214106"/>
                  </a:moveTo>
                  <a:cubicBezTo>
                    <a:pt x="192583" y="235695"/>
                    <a:pt x="163879" y="247587"/>
                    <a:pt x="133350" y="247587"/>
                  </a:cubicBezTo>
                  <a:cubicBezTo>
                    <a:pt x="102821" y="247587"/>
                    <a:pt x="74116" y="235695"/>
                    <a:pt x="52527" y="214106"/>
                  </a:cubicBezTo>
                  <a:cubicBezTo>
                    <a:pt x="30937" y="192516"/>
                    <a:pt x="19050" y="163816"/>
                    <a:pt x="19050" y="133282"/>
                  </a:cubicBezTo>
                  <a:cubicBezTo>
                    <a:pt x="19050" y="102755"/>
                    <a:pt x="30937" y="74049"/>
                    <a:pt x="52527" y="52460"/>
                  </a:cubicBezTo>
                  <a:cubicBezTo>
                    <a:pt x="74814" y="30177"/>
                    <a:pt x="104077" y="19039"/>
                    <a:pt x="133350" y="19039"/>
                  </a:cubicBezTo>
                  <a:cubicBezTo>
                    <a:pt x="162614" y="19039"/>
                    <a:pt x="191895" y="30182"/>
                    <a:pt x="214172" y="52460"/>
                  </a:cubicBezTo>
                  <a:cubicBezTo>
                    <a:pt x="235762" y="74049"/>
                    <a:pt x="247650" y="102755"/>
                    <a:pt x="247650" y="133282"/>
                  </a:cubicBezTo>
                  <a:cubicBezTo>
                    <a:pt x="247650" y="163816"/>
                    <a:pt x="235762" y="192516"/>
                    <a:pt x="214172" y="21410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16" name="Freihandform: Form 15">
              <a:extLst>
                <a:ext uri="{FF2B5EF4-FFF2-40B4-BE49-F238E27FC236}">
                  <a16:creationId xmlns:a16="http://schemas.microsoft.com/office/drawing/2014/main" id="{E7353438-80FB-4715-AC80-3A7EA858F6A3}"/>
                </a:ext>
              </a:extLst>
            </p:cNvPr>
            <p:cNvSpPr/>
            <p:nvPr/>
          </p:nvSpPr>
          <p:spPr bwMode="gray">
            <a:xfrm>
              <a:off x="4504632" y="2505192"/>
              <a:ext cx="134708" cy="134703"/>
            </a:xfrm>
            <a:custGeom>
              <a:avLst/>
              <a:gdLst>
                <a:gd name="connsiteX0" fmla="*/ 134708 w 134708"/>
                <a:gd name="connsiteY0" fmla="*/ 13469 h 134703"/>
                <a:gd name="connsiteX1" fmla="*/ 121239 w 134708"/>
                <a:gd name="connsiteY1" fmla="*/ 0 h 134703"/>
                <a:gd name="connsiteX2" fmla="*/ 74314 w 134708"/>
                <a:gd name="connsiteY2" fmla="*/ 46923 h 134703"/>
                <a:gd name="connsiteX3" fmla="*/ 60394 w 134708"/>
                <a:gd name="connsiteY3" fmla="*/ 46923 h 134703"/>
                <a:gd name="connsiteX4" fmla="*/ 13469 w 134708"/>
                <a:gd name="connsiteY4" fmla="*/ 0 h 134703"/>
                <a:gd name="connsiteX5" fmla="*/ 0 w 134708"/>
                <a:gd name="connsiteY5" fmla="*/ 13469 h 134703"/>
                <a:gd name="connsiteX6" fmla="*/ 47374 w 134708"/>
                <a:gd name="connsiteY6" fmla="*/ 60841 h 134703"/>
                <a:gd name="connsiteX7" fmla="*/ 47374 w 134708"/>
                <a:gd name="connsiteY7" fmla="*/ 73863 h 134703"/>
                <a:gd name="connsiteX8" fmla="*/ 0 w 134708"/>
                <a:gd name="connsiteY8" fmla="*/ 121235 h 134703"/>
                <a:gd name="connsiteX9" fmla="*/ 13469 w 134708"/>
                <a:gd name="connsiteY9" fmla="*/ 134704 h 134703"/>
                <a:gd name="connsiteX10" fmla="*/ 60840 w 134708"/>
                <a:gd name="connsiteY10" fmla="*/ 87335 h 134703"/>
                <a:gd name="connsiteX11" fmla="*/ 73867 w 134708"/>
                <a:gd name="connsiteY11" fmla="*/ 87335 h 134703"/>
                <a:gd name="connsiteX12" fmla="*/ 121239 w 134708"/>
                <a:gd name="connsiteY12" fmla="*/ 134704 h 134703"/>
                <a:gd name="connsiteX13" fmla="*/ 134708 w 134708"/>
                <a:gd name="connsiteY13" fmla="*/ 121235 h 134703"/>
                <a:gd name="connsiteX14" fmla="*/ 87781 w 134708"/>
                <a:gd name="connsiteY14" fmla="*/ 74309 h 134703"/>
                <a:gd name="connsiteX15" fmla="*/ 87781 w 134708"/>
                <a:gd name="connsiteY15" fmla="*/ 60395 h 134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4708" h="134703">
                  <a:moveTo>
                    <a:pt x="134708" y="13469"/>
                  </a:moveTo>
                  <a:lnTo>
                    <a:pt x="121239" y="0"/>
                  </a:lnTo>
                  <a:lnTo>
                    <a:pt x="74314" y="46923"/>
                  </a:lnTo>
                  <a:lnTo>
                    <a:pt x="60394" y="46923"/>
                  </a:lnTo>
                  <a:lnTo>
                    <a:pt x="13469" y="0"/>
                  </a:lnTo>
                  <a:lnTo>
                    <a:pt x="0" y="13469"/>
                  </a:lnTo>
                  <a:lnTo>
                    <a:pt x="47374" y="60841"/>
                  </a:lnTo>
                  <a:lnTo>
                    <a:pt x="47374" y="73863"/>
                  </a:lnTo>
                  <a:lnTo>
                    <a:pt x="0" y="121235"/>
                  </a:lnTo>
                  <a:lnTo>
                    <a:pt x="13469" y="134704"/>
                  </a:lnTo>
                  <a:lnTo>
                    <a:pt x="60840" y="87335"/>
                  </a:lnTo>
                  <a:lnTo>
                    <a:pt x="73867" y="87335"/>
                  </a:lnTo>
                  <a:lnTo>
                    <a:pt x="121239" y="134704"/>
                  </a:lnTo>
                  <a:lnTo>
                    <a:pt x="134708" y="121235"/>
                  </a:lnTo>
                  <a:lnTo>
                    <a:pt x="87781" y="74309"/>
                  </a:lnTo>
                  <a:lnTo>
                    <a:pt x="87781" y="603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</p:grpSp>
      <p:grpSp>
        <p:nvGrpSpPr>
          <p:cNvPr id="17" name="Grafik 169">
            <a:extLst>
              <a:ext uri="{FF2B5EF4-FFF2-40B4-BE49-F238E27FC236}">
                <a16:creationId xmlns:a16="http://schemas.microsoft.com/office/drawing/2014/main" id="{54BF70F9-418A-40FD-82A3-EE43E7DFABB7}"/>
              </a:ext>
            </a:extLst>
          </p:cNvPr>
          <p:cNvGrpSpPr/>
          <p:nvPr/>
        </p:nvGrpSpPr>
        <p:grpSpPr bwMode="gray">
          <a:xfrm>
            <a:off x="8118475" y="3116030"/>
            <a:ext cx="165516" cy="165479"/>
            <a:chOff x="4438636" y="2439259"/>
            <a:chExt cx="266699" cy="266637"/>
          </a:xfrm>
          <a:solidFill>
            <a:schemeClr val="accent1"/>
          </a:solidFill>
        </p:grpSpPr>
        <p:sp>
          <p:nvSpPr>
            <p:cNvPr id="18" name="Freihandform: Form 17">
              <a:extLst>
                <a:ext uri="{FF2B5EF4-FFF2-40B4-BE49-F238E27FC236}">
                  <a16:creationId xmlns:a16="http://schemas.microsoft.com/office/drawing/2014/main" id="{11DC76A3-170B-4FB6-BD38-AE55775C9407}"/>
                </a:ext>
              </a:extLst>
            </p:cNvPr>
            <p:cNvSpPr/>
            <p:nvPr/>
          </p:nvSpPr>
          <p:spPr bwMode="gray">
            <a:xfrm>
              <a:off x="4438636" y="2439259"/>
              <a:ext cx="266699" cy="266637"/>
            </a:xfrm>
            <a:custGeom>
              <a:avLst/>
              <a:gdLst>
                <a:gd name="connsiteX0" fmla="*/ 227642 w 266699"/>
                <a:gd name="connsiteY0" fmla="*/ 38991 h 266637"/>
                <a:gd name="connsiteX1" fmla="*/ 39058 w 266699"/>
                <a:gd name="connsiteY1" fmla="*/ 38991 h 266637"/>
                <a:gd name="connsiteX2" fmla="*/ 0 w 266699"/>
                <a:gd name="connsiteY2" fmla="*/ 133282 h 266637"/>
                <a:gd name="connsiteX3" fmla="*/ 39058 w 266699"/>
                <a:gd name="connsiteY3" fmla="*/ 227574 h 266637"/>
                <a:gd name="connsiteX4" fmla="*/ 133350 w 266699"/>
                <a:gd name="connsiteY4" fmla="*/ 266637 h 266637"/>
                <a:gd name="connsiteX5" fmla="*/ 227642 w 266699"/>
                <a:gd name="connsiteY5" fmla="*/ 227574 h 266637"/>
                <a:gd name="connsiteX6" fmla="*/ 266700 w 266699"/>
                <a:gd name="connsiteY6" fmla="*/ 133282 h 266637"/>
                <a:gd name="connsiteX7" fmla="*/ 227642 w 266699"/>
                <a:gd name="connsiteY7" fmla="*/ 38991 h 266637"/>
                <a:gd name="connsiteX8" fmla="*/ 214172 w 266699"/>
                <a:gd name="connsiteY8" fmla="*/ 214106 h 266637"/>
                <a:gd name="connsiteX9" fmla="*/ 133350 w 266699"/>
                <a:gd name="connsiteY9" fmla="*/ 247587 h 266637"/>
                <a:gd name="connsiteX10" fmla="*/ 52527 w 266699"/>
                <a:gd name="connsiteY10" fmla="*/ 214106 h 266637"/>
                <a:gd name="connsiteX11" fmla="*/ 19050 w 266699"/>
                <a:gd name="connsiteY11" fmla="*/ 133282 h 266637"/>
                <a:gd name="connsiteX12" fmla="*/ 52527 w 266699"/>
                <a:gd name="connsiteY12" fmla="*/ 52460 h 266637"/>
                <a:gd name="connsiteX13" fmla="*/ 133350 w 266699"/>
                <a:gd name="connsiteY13" fmla="*/ 19039 h 266637"/>
                <a:gd name="connsiteX14" fmla="*/ 214172 w 266699"/>
                <a:gd name="connsiteY14" fmla="*/ 52460 h 266637"/>
                <a:gd name="connsiteX15" fmla="*/ 247650 w 266699"/>
                <a:gd name="connsiteY15" fmla="*/ 133282 h 266637"/>
                <a:gd name="connsiteX16" fmla="*/ 214172 w 266699"/>
                <a:gd name="connsiteY16" fmla="*/ 214106 h 266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6699" h="266637">
                  <a:moveTo>
                    <a:pt x="227642" y="38991"/>
                  </a:moveTo>
                  <a:cubicBezTo>
                    <a:pt x="175645" y="-12997"/>
                    <a:pt x="91055" y="-12997"/>
                    <a:pt x="39058" y="38991"/>
                  </a:cubicBezTo>
                  <a:cubicBezTo>
                    <a:pt x="13868" y="64180"/>
                    <a:pt x="0" y="97666"/>
                    <a:pt x="0" y="133282"/>
                  </a:cubicBezTo>
                  <a:cubicBezTo>
                    <a:pt x="0" y="168904"/>
                    <a:pt x="13868" y="202390"/>
                    <a:pt x="39058" y="227574"/>
                  </a:cubicBezTo>
                  <a:cubicBezTo>
                    <a:pt x="64247" y="252764"/>
                    <a:pt x="97733" y="266637"/>
                    <a:pt x="133350" y="266637"/>
                  </a:cubicBezTo>
                  <a:cubicBezTo>
                    <a:pt x="168966" y="266637"/>
                    <a:pt x="202453" y="252764"/>
                    <a:pt x="227642" y="227574"/>
                  </a:cubicBezTo>
                  <a:cubicBezTo>
                    <a:pt x="252831" y="202390"/>
                    <a:pt x="266700" y="168904"/>
                    <a:pt x="266700" y="133282"/>
                  </a:cubicBezTo>
                  <a:cubicBezTo>
                    <a:pt x="266700" y="97666"/>
                    <a:pt x="252831" y="64180"/>
                    <a:pt x="227642" y="38991"/>
                  </a:cubicBezTo>
                  <a:close/>
                  <a:moveTo>
                    <a:pt x="214172" y="214106"/>
                  </a:moveTo>
                  <a:cubicBezTo>
                    <a:pt x="192583" y="235695"/>
                    <a:pt x="163879" y="247587"/>
                    <a:pt x="133350" y="247587"/>
                  </a:cubicBezTo>
                  <a:cubicBezTo>
                    <a:pt x="102821" y="247587"/>
                    <a:pt x="74116" y="235695"/>
                    <a:pt x="52527" y="214106"/>
                  </a:cubicBezTo>
                  <a:cubicBezTo>
                    <a:pt x="30937" y="192516"/>
                    <a:pt x="19050" y="163816"/>
                    <a:pt x="19050" y="133282"/>
                  </a:cubicBezTo>
                  <a:cubicBezTo>
                    <a:pt x="19050" y="102755"/>
                    <a:pt x="30937" y="74049"/>
                    <a:pt x="52527" y="52460"/>
                  </a:cubicBezTo>
                  <a:cubicBezTo>
                    <a:pt x="74814" y="30177"/>
                    <a:pt x="104077" y="19039"/>
                    <a:pt x="133350" y="19039"/>
                  </a:cubicBezTo>
                  <a:cubicBezTo>
                    <a:pt x="162614" y="19039"/>
                    <a:pt x="191895" y="30182"/>
                    <a:pt x="214172" y="52460"/>
                  </a:cubicBezTo>
                  <a:cubicBezTo>
                    <a:pt x="235762" y="74049"/>
                    <a:pt x="247650" y="102755"/>
                    <a:pt x="247650" y="133282"/>
                  </a:cubicBezTo>
                  <a:cubicBezTo>
                    <a:pt x="247650" y="163816"/>
                    <a:pt x="235762" y="192516"/>
                    <a:pt x="214172" y="21410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19" name="Freihandform: Form 18">
              <a:extLst>
                <a:ext uri="{FF2B5EF4-FFF2-40B4-BE49-F238E27FC236}">
                  <a16:creationId xmlns:a16="http://schemas.microsoft.com/office/drawing/2014/main" id="{94418631-FD43-4ACE-92B1-3DD96FA96E13}"/>
                </a:ext>
              </a:extLst>
            </p:cNvPr>
            <p:cNvSpPr/>
            <p:nvPr/>
          </p:nvSpPr>
          <p:spPr bwMode="gray">
            <a:xfrm>
              <a:off x="4504632" y="2505192"/>
              <a:ext cx="134708" cy="134703"/>
            </a:xfrm>
            <a:custGeom>
              <a:avLst/>
              <a:gdLst>
                <a:gd name="connsiteX0" fmla="*/ 134708 w 134708"/>
                <a:gd name="connsiteY0" fmla="*/ 13469 h 134703"/>
                <a:gd name="connsiteX1" fmla="*/ 121239 w 134708"/>
                <a:gd name="connsiteY1" fmla="*/ 0 h 134703"/>
                <a:gd name="connsiteX2" fmla="*/ 74314 w 134708"/>
                <a:gd name="connsiteY2" fmla="*/ 46923 h 134703"/>
                <a:gd name="connsiteX3" fmla="*/ 60394 w 134708"/>
                <a:gd name="connsiteY3" fmla="*/ 46923 h 134703"/>
                <a:gd name="connsiteX4" fmla="*/ 13469 w 134708"/>
                <a:gd name="connsiteY4" fmla="*/ 0 h 134703"/>
                <a:gd name="connsiteX5" fmla="*/ 0 w 134708"/>
                <a:gd name="connsiteY5" fmla="*/ 13469 h 134703"/>
                <a:gd name="connsiteX6" fmla="*/ 47374 w 134708"/>
                <a:gd name="connsiteY6" fmla="*/ 60841 h 134703"/>
                <a:gd name="connsiteX7" fmla="*/ 47374 w 134708"/>
                <a:gd name="connsiteY7" fmla="*/ 73863 h 134703"/>
                <a:gd name="connsiteX8" fmla="*/ 0 w 134708"/>
                <a:gd name="connsiteY8" fmla="*/ 121235 h 134703"/>
                <a:gd name="connsiteX9" fmla="*/ 13469 w 134708"/>
                <a:gd name="connsiteY9" fmla="*/ 134704 h 134703"/>
                <a:gd name="connsiteX10" fmla="*/ 60840 w 134708"/>
                <a:gd name="connsiteY10" fmla="*/ 87335 h 134703"/>
                <a:gd name="connsiteX11" fmla="*/ 73867 w 134708"/>
                <a:gd name="connsiteY11" fmla="*/ 87335 h 134703"/>
                <a:gd name="connsiteX12" fmla="*/ 121239 w 134708"/>
                <a:gd name="connsiteY12" fmla="*/ 134704 h 134703"/>
                <a:gd name="connsiteX13" fmla="*/ 134708 w 134708"/>
                <a:gd name="connsiteY13" fmla="*/ 121235 h 134703"/>
                <a:gd name="connsiteX14" fmla="*/ 87781 w 134708"/>
                <a:gd name="connsiteY14" fmla="*/ 74309 h 134703"/>
                <a:gd name="connsiteX15" fmla="*/ 87781 w 134708"/>
                <a:gd name="connsiteY15" fmla="*/ 60395 h 134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4708" h="134703">
                  <a:moveTo>
                    <a:pt x="134708" y="13469"/>
                  </a:moveTo>
                  <a:lnTo>
                    <a:pt x="121239" y="0"/>
                  </a:lnTo>
                  <a:lnTo>
                    <a:pt x="74314" y="46923"/>
                  </a:lnTo>
                  <a:lnTo>
                    <a:pt x="60394" y="46923"/>
                  </a:lnTo>
                  <a:lnTo>
                    <a:pt x="13469" y="0"/>
                  </a:lnTo>
                  <a:lnTo>
                    <a:pt x="0" y="13469"/>
                  </a:lnTo>
                  <a:lnTo>
                    <a:pt x="47374" y="60841"/>
                  </a:lnTo>
                  <a:lnTo>
                    <a:pt x="47374" y="73863"/>
                  </a:lnTo>
                  <a:lnTo>
                    <a:pt x="0" y="121235"/>
                  </a:lnTo>
                  <a:lnTo>
                    <a:pt x="13469" y="134704"/>
                  </a:lnTo>
                  <a:lnTo>
                    <a:pt x="60840" y="87335"/>
                  </a:lnTo>
                  <a:lnTo>
                    <a:pt x="73867" y="87335"/>
                  </a:lnTo>
                  <a:lnTo>
                    <a:pt x="121239" y="134704"/>
                  </a:lnTo>
                  <a:lnTo>
                    <a:pt x="134708" y="121235"/>
                  </a:lnTo>
                  <a:lnTo>
                    <a:pt x="87781" y="74309"/>
                  </a:lnTo>
                  <a:lnTo>
                    <a:pt x="87781" y="603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</p:grpSp>
      <p:grpSp>
        <p:nvGrpSpPr>
          <p:cNvPr id="20" name="Grafik 161">
            <a:extLst>
              <a:ext uri="{FF2B5EF4-FFF2-40B4-BE49-F238E27FC236}">
                <a16:creationId xmlns:a16="http://schemas.microsoft.com/office/drawing/2014/main" id="{48CFFEBC-DC63-47AC-B8B6-671DA18A2B7B}"/>
              </a:ext>
            </a:extLst>
          </p:cNvPr>
          <p:cNvGrpSpPr/>
          <p:nvPr/>
        </p:nvGrpSpPr>
        <p:grpSpPr bwMode="gray">
          <a:xfrm>
            <a:off x="8118475" y="2849352"/>
            <a:ext cx="165516" cy="165516"/>
            <a:chOff x="4438556" y="2439191"/>
            <a:chExt cx="266700" cy="266700"/>
          </a:xfrm>
          <a:solidFill>
            <a:schemeClr val="accent1"/>
          </a:solidFill>
        </p:grpSpPr>
        <p:sp>
          <p:nvSpPr>
            <p:cNvPr id="21" name="Freihandform: Form 20">
              <a:extLst>
                <a:ext uri="{FF2B5EF4-FFF2-40B4-BE49-F238E27FC236}">
                  <a16:creationId xmlns:a16="http://schemas.microsoft.com/office/drawing/2014/main" id="{740C92C2-A48D-4C0B-BC39-AE25596CCD0F}"/>
                </a:ext>
              </a:extLst>
            </p:cNvPr>
            <p:cNvSpPr/>
            <p:nvPr/>
          </p:nvSpPr>
          <p:spPr bwMode="gray">
            <a:xfrm>
              <a:off x="4438556" y="2439191"/>
              <a:ext cx="266700" cy="266700"/>
            </a:xfrm>
            <a:custGeom>
              <a:avLst/>
              <a:gdLst>
                <a:gd name="connsiteX0" fmla="*/ 133350 w 266700"/>
                <a:gd name="connsiteY0" fmla="*/ 0 h 266700"/>
                <a:gd name="connsiteX1" fmla="*/ 0 w 266700"/>
                <a:gd name="connsiteY1" fmla="*/ 133350 h 266700"/>
                <a:gd name="connsiteX2" fmla="*/ 133350 w 266700"/>
                <a:gd name="connsiteY2" fmla="*/ 266700 h 266700"/>
                <a:gd name="connsiteX3" fmla="*/ 266700 w 266700"/>
                <a:gd name="connsiteY3" fmla="*/ 133350 h 266700"/>
                <a:gd name="connsiteX4" fmla="*/ 133350 w 266700"/>
                <a:gd name="connsiteY4" fmla="*/ 0 h 266700"/>
                <a:gd name="connsiteX5" fmla="*/ 133350 w 266700"/>
                <a:gd name="connsiteY5" fmla="*/ 247650 h 266700"/>
                <a:gd name="connsiteX6" fmla="*/ 19050 w 266700"/>
                <a:gd name="connsiteY6" fmla="*/ 133350 h 266700"/>
                <a:gd name="connsiteX7" fmla="*/ 133350 w 266700"/>
                <a:gd name="connsiteY7" fmla="*/ 19050 h 266700"/>
                <a:gd name="connsiteX8" fmla="*/ 247650 w 266700"/>
                <a:gd name="connsiteY8" fmla="*/ 133350 h 266700"/>
                <a:gd name="connsiteX9" fmla="*/ 133350 w 266700"/>
                <a:gd name="connsiteY9" fmla="*/ 24765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6700" h="266700">
                  <a:moveTo>
                    <a:pt x="133350" y="0"/>
                  </a:moveTo>
                  <a:cubicBezTo>
                    <a:pt x="59820" y="0"/>
                    <a:pt x="0" y="59820"/>
                    <a:pt x="0" y="133350"/>
                  </a:cubicBezTo>
                  <a:cubicBezTo>
                    <a:pt x="0" y="206880"/>
                    <a:pt x="59820" y="266700"/>
                    <a:pt x="133350" y="266700"/>
                  </a:cubicBezTo>
                  <a:cubicBezTo>
                    <a:pt x="206880" y="266700"/>
                    <a:pt x="266700" y="206880"/>
                    <a:pt x="266700" y="133350"/>
                  </a:cubicBezTo>
                  <a:cubicBezTo>
                    <a:pt x="266700" y="59820"/>
                    <a:pt x="206880" y="0"/>
                    <a:pt x="133350" y="0"/>
                  </a:cubicBezTo>
                  <a:close/>
                  <a:moveTo>
                    <a:pt x="133350" y="247650"/>
                  </a:moveTo>
                  <a:cubicBezTo>
                    <a:pt x="70321" y="247650"/>
                    <a:pt x="19050" y="196379"/>
                    <a:pt x="19050" y="133350"/>
                  </a:cubicBezTo>
                  <a:cubicBezTo>
                    <a:pt x="19050" y="70321"/>
                    <a:pt x="70321" y="19050"/>
                    <a:pt x="133350" y="19050"/>
                  </a:cubicBezTo>
                  <a:cubicBezTo>
                    <a:pt x="196379" y="19050"/>
                    <a:pt x="247650" y="70321"/>
                    <a:pt x="247650" y="133350"/>
                  </a:cubicBezTo>
                  <a:cubicBezTo>
                    <a:pt x="247650" y="196379"/>
                    <a:pt x="196379" y="247650"/>
                    <a:pt x="133350" y="2476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22" name="Freihandform: Form 21">
              <a:extLst>
                <a:ext uri="{FF2B5EF4-FFF2-40B4-BE49-F238E27FC236}">
                  <a16:creationId xmlns:a16="http://schemas.microsoft.com/office/drawing/2014/main" id="{E8261403-FF96-4870-95E8-26CCB89853CF}"/>
                </a:ext>
              </a:extLst>
            </p:cNvPr>
            <p:cNvSpPr/>
            <p:nvPr/>
          </p:nvSpPr>
          <p:spPr bwMode="gray">
            <a:xfrm>
              <a:off x="4504106" y="2518181"/>
              <a:ext cx="150734" cy="102468"/>
            </a:xfrm>
            <a:custGeom>
              <a:avLst/>
              <a:gdLst>
                <a:gd name="connsiteX0" fmla="*/ 137266 w 150734"/>
                <a:gd name="connsiteY0" fmla="*/ 0 h 102468"/>
                <a:gd name="connsiteX1" fmla="*/ 57801 w 150734"/>
                <a:gd name="connsiteY1" fmla="*/ 79474 h 102468"/>
                <a:gd name="connsiteX2" fmla="*/ 52220 w 150734"/>
                <a:gd name="connsiteY2" fmla="*/ 79474 h 102468"/>
                <a:gd name="connsiteX3" fmla="*/ 13468 w 150734"/>
                <a:gd name="connsiteY3" fmla="*/ 40723 h 102468"/>
                <a:gd name="connsiteX4" fmla="*/ 0 w 150734"/>
                <a:gd name="connsiteY4" fmla="*/ 54192 h 102468"/>
                <a:gd name="connsiteX5" fmla="*/ 48276 w 150734"/>
                <a:gd name="connsiteY5" fmla="*/ 102468 h 102468"/>
                <a:gd name="connsiteX6" fmla="*/ 61745 w 150734"/>
                <a:gd name="connsiteY6" fmla="*/ 102468 h 102468"/>
                <a:gd name="connsiteX7" fmla="*/ 150734 w 150734"/>
                <a:gd name="connsiteY7" fmla="*/ 13468 h 102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0734" h="102468">
                  <a:moveTo>
                    <a:pt x="137266" y="0"/>
                  </a:moveTo>
                  <a:lnTo>
                    <a:pt x="57801" y="79474"/>
                  </a:lnTo>
                  <a:lnTo>
                    <a:pt x="52220" y="79474"/>
                  </a:lnTo>
                  <a:lnTo>
                    <a:pt x="13468" y="40723"/>
                  </a:lnTo>
                  <a:lnTo>
                    <a:pt x="0" y="54192"/>
                  </a:lnTo>
                  <a:lnTo>
                    <a:pt x="48276" y="102468"/>
                  </a:lnTo>
                  <a:lnTo>
                    <a:pt x="61745" y="102468"/>
                  </a:lnTo>
                  <a:lnTo>
                    <a:pt x="150734" y="134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</p:grpSp>
      <p:grpSp>
        <p:nvGrpSpPr>
          <p:cNvPr id="26" name="Grafik 161">
            <a:extLst>
              <a:ext uri="{FF2B5EF4-FFF2-40B4-BE49-F238E27FC236}">
                <a16:creationId xmlns:a16="http://schemas.microsoft.com/office/drawing/2014/main" id="{12B17EBA-8313-46C6-818A-A5D875D25578}"/>
              </a:ext>
            </a:extLst>
          </p:cNvPr>
          <p:cNvGrpSpPr/>
          <p:nvPr/>
        </p:nvGrpSpPr>
        <p:grpSpPr bwMode="gray">
          <a:xfrm>
            <a:off x="8118475" y="3376151"/>
            <a:ext cx="165516" cy="165516"/>
            <a:chOff x="4438556" y="2439191"/>
            <a:chExt cx="266700" cy="266700"/>
          </a:xfrm>
          <a:solidFill>
            <a:schemeClr val="accent1"/>
          </a:solidFill>
        </p:grpSpPr>
        <p:sp>
          <p:nvSpPr>
            <p:cNvPr id="27" name="Freihandform: Form 26">
              <a:extLst>
                <a:ext uri="{FF2B5EF4-FFF2-40B4-BE49-F238E27FC236}">
                  <a16:creationId xmlns:a16="http://schemas.microsoft.com/office/drawing/2014/main" id="{A049DEE1-39E2-4426-8A00-E73D05DAA52D}"/>
                </a:ext>
              </a:extLst>
            </p:cNvPr>
            <p:cNvSpPr/>
            <p:nvPr/>
          </p:nvSpPr>
          <p:spPr bwMode="gray">
            <a:xfrm>
              <a:off x="4438556" y="2439191"/>
              <a:ext cx="266700" cy="266700"/>
            </a:xfrm>
            <a:custGeom>
              <a:avLst/>
              <a:gdLst>
                <a:gd name="connsiteX0" fmla="*/ 133350 w 266700"/>
                <a:gd name="connsiteY0" fmla="*/ 0 h 266700"/>
                <a:gd name="connsiteX1" fmla="*/ 0 w 266700"/>
                <a:gd name="connsiteY1" fmla="*/ 133350 h 266700"/>
                <a:gd name="connsiteX2" fmla="*/ 133350 w 266700"/>
                <a:gd name="connsiteY2" fmla="*/ 266700 h 266700"/>
                <a:gd name="connsiteX3" fmla="*/ 266700 w 266700"/>
                <a:gd name="connsiteY3" fmla="*/ 133350 h 266700"/>
                <a:gd name="connsiteX4" fmla="*/ 133350 w 266700"/>
                <a:gd name="connsiteY4" fmla="*/ 0 h 266700"/>
                <a:gd name="connsiteX5" fmla="*/ 133350 w 266700"/>
                <a:gd name="connsiteY5" fmla="*/ 247650 h 266700"/>
                <a:gd name="connsiteX6" fmla="*/ 19050 w 266700"/>
                <a:gd name="connsiteY6" fmla="*/ 133350 h 266700"/>
                <a:gd name="connsiteX7" fmla="*/ 133350 w 266700"/>
                <a:gd name="connsiteY7" fmla="*/ 19050 h 266700"/>
                <a:gd name="connsiteX8" fmla="*/ 247650 w 266700"/>
                <a:gd name="connsiteY8" fmla="*/ 133350 h 266700"/>
                <a:gd name="connsiteX9" fmla="*/ 133350 w 266700"/>
                <a:gd name="connsiteY9" fmla="*/ 24765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6700" h="266700">
                  <a:moveTo>
                    <a:pt x="133350" y="0"/>
                  </a:moveTo>
                  <a:cubicBezTo>
                    <a:pt x="59820" y="0"/>
                    <a:pt x="0" y="59820"/>
                    <a:pt x="0" y="133350"/>
                  </a:cubicBezTo>
                  <a:cubicBezTo>
                    <a:pt x="0" y="206880"/>
                    <a:pt x="59820" y="266700"/>
                    <a:pt x="133350" y="266700"/>
                  </a:cubicBezTo>
                  <a:cubicBezTo>
                    <a:pt x="206880" y="266700"/>
                    <a:pt x="266700" y="206880"/>
                    <a:pt x="266700" y="133350"/>
                  </a:cubicBezTo>
                  <a:cubicBezTo>
                    <a:pt x="266700" y="59820"/>
                    <a:pt x="206880" y="0"/>
                    <a:pt x="133350" y="0"/>
                  </a:cubicBezTo>
                  <a:close/>
                  <a:moveTo>
                    <a:pt x="133350" y="247650"/>
                  </a:moveTo>
                  <a:cubicBezTo>
                    <a:pt x="70321" y="247650"/>
                    <a:pt x="19050" y="196379"/>
                    <a:pt x="19050" y="133350"/>
                  </a:cubicBezTo>
                  <a:cubicBezTo>
                    <a:pt x="19050" y="70321"/>
                    <a:pt x="70321" y="19050"/>
                    <a:pt x="133350" y="19050"/>
                  </a:cubicBezTo>
                  <a:cubicBezTo>
                    <a:pt x="196379" y="19050"/>
                    <a:pt x="247650" y="70321"/>
                    <a:pt x="247650" y="133350"/>
                  </a:cubicBezTo>
                  <a:cubicBezTo>
                    <a:pt x="247650" y="196379"/>
                    <a:pt x="196379" y="247650"/>
                    <a:pt x="133350" y="2476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28" name="Freihandform: Form 27">
              <a:extLst>
                <a:ext uri="{FF2B5EF4-FFF2-40B4-BE49-F238E27FC236}">
                  <a16:creationId xmlns:a16="http://schemas.microsoft.com/office/drawing/2014/main" id="{5821AA85-DE7E-4BB8-9459-3A06A18B6AAC}"/>
                </a:ext>
              </a:extLst>
            </p:cNvPr>
            <p:cNvSpPr/>
            <p:nvPr/>
          </p:nvSpPr>
          <p:spPr bwMode="gray">
            <a:xfrm>
              <a:off x="4504106" y="2518181"/>
              <a:ext cx="150734" cy="102468"/>
            </a:xfrm>
            <a:custGeom>
              <a:avLst/>
              <a:gdLst>
                <a:gd name="connsiteX0" fmla="*/ 137266 w 150734"/>
                <a:gd name="connsiteY0" fmla="*/ 0 h 102468"/>
                <a:gd name="connsiteX1" fmla="*/ 57801 w 150734"/>
                <a:gd name="connsiteY1" fmla="*/ 79474 h 102468"/>
                <a:gd name="connsiteX2" fmla="*/ 52220 w 150734"/>
                <a:gd name="connsiteY2" fmla="*/ 79474 h 102468"/>
                <a:gd name="connsiteX3" fmla="*/ 13468 w 150734"/>
                <a:gd name="connsiteY3" fmla="*/ 40723 h 102468"/>
                <a:gd name="connsiteX4" fmla="*/ 0 w 150734"/>
                <a:gd name="connsiteY4" fmla="*/ 54192 h 102468"/>
                <a:gd name="connsiteX5" fmla="*/ 48276 w 150734"/>
                <a:gd name="connsiteY5" fmla="*/ 102468 h 102468"/>
                <a:gd name="connsiteX6" fmla="*/ 61745 w 150734"/>
                <a:gd name="connsiteY6" fmla="*/ 102468 h 102468"/>
                <a:gd name="connsiteX7" fmla="*/ 150734 w 150734"/>
                <a:gd name="connsiteY7" fmla="*/ 13468 h 102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0734" h="102468">
                  <a:moveTo>
                    <a:pt x="137266" y="0"/>
                  </a:moveTo>
                  <a:lnTo>
                    <a:pt x="57801" y="79474"/>
                  </a:lnTo>
                  <a:lnTo>
                    <a:pt x="52220" y="79474"/>
                  </a:lnTo>
                  <a:lnTo>
                    <a:pt x="13468" y="40723"/>
                  </a:lnTo>
                  <a:lnTo>
                    <a:pt x="0" y="54192"/>
                  </a:lnTo>
                  <a:lnTo>
                    <a:pt x="48276" y="102468"/>
                  </a:lnTo>
                  <a:lnTo>
                    <a:pt x="61745" y="102468"/>
                  </a:lnTo>
                  <a:lnTo>
                    <a:pt x="150734" y="134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</p:grpSp>
      <p:grpSp>
        <p:nvGrpSpPr>
          <p:cNvPr id="32" name="Grafik 169">
            <a:extLst>
              <a:ext uri="{FF2B5EF4-FFF2-40B4-BE49-F238E27FC236}">
                <a16:creationId xmlns:a16="http://schemas.microsoft.com/office/drawing/2014/main" id="{A49DB6F2-1650-42E6-83A0-C6354A38EE37}"/>
              </a:ext>
            </a:extLst>
          </p:cNvPr>
          <p:cNvGrpSpPr/>
          <p:nvPr/>
        </p:nvGrpSpPr>
        <p:grpSpPr bwMode="gray">
          <a:xfrm>
            <a:off x="8118056" y="4156624"/>
            <a:ext cx="165516" cy="165479"/>
            <a:chOff x="4438636" y="2439259"/>
            <a:chExt cx="266699" cy="266637"/>
          </a:xfrm>
          <a:solidFill>
            <a:schemeClr val="accent1"/>
          </a:solidFill>
        </p:grpSpPr>
        <p:sp>
          <p:nvSpPr>
            <p:cNvPr id="33" name="Freihandform: Form 32">
              <a:extLst>
                <a:ext uri="{FF2B5EF4-FFF2-40B4-BE49-F238E27FC236}">
                  <a16:creationId xmlns:a16="http://schemas.microsoft.com/office/drawing/2014/main" id="{BC89A1E4-0107-49EA-AF84-15FD56A1CD23}"/>
                </a:ext>
              </a:extLst>
            </p:cNvPr>
            <p:cNvSpPr/>
            <p:nvPr/>
          </p:nvSpPr>
          <p:spPr bwMode="gray">
            <a:xfrm>
              <a:off x="4438636" y="2439259"/>
              <a:ext cx="266699" cy="266637"/>
            </a:xfrm>
            <a:custGeom>
              <a:avLst/>
              <a:gdLst>
                <a:gd name="connsiteX0" fmla="*/ 227642 w 266699"/>
                <a:gd name="connsiteY0" fmla="*/ 38991 h 266637"/>
                <a:gd name="connsiteX1" fmla="*/ 39058 w 266699"/>
                <a:gd name="connsiteY1" fmla="*/ 38991 h 266637"/>
                <a:gd name="connsiteX2" fmla="*/ 0 w 266699"/>
                <a:gd name="connsiteY2" fmla="*/ 133282 h 266637"/>
                <a:gd name="connsiteX3" fmla="*/ 39058 w 266699"/>
                <a:gd name="connsiteY3" fmla="*/ 227574 h 266637"/>
                <a:gd name="connsiteX4" fmla="*/ 133350 w 266699"/>
                <a:gd name="connsiteY4" fmla="*/ 266637 h 266637"/>
                <a:gd name="connsiteX5" fmla="*/ 227642 w 266699"/>
                <a:gd name="connsiteY5" fmla="*/ 227574 h 266637"/>
                <a:gd name="connsiteX6" fmla="*/ 266700 w 266699"/>
                <a:gd name="connsiteY6" fmla="*/ 133282 h 266637"/>
                <a:gd name="connsiteX7" fmla="*/ 227642 w 266699"/>
                <a:gd name="connsiteY7" fmla="*/ 38991 h 266637"/>
                <a:gd name="connsiteX8" fmla="*/ 214172 w 266699"/>
                <a:gd name="connsiteY8" fmla="*/ 214106 h 266637"/>
                <a:gd name="connsiteX9" fmla="*/ 133350 w 266699"/>
                <a:gd name="connsiteY9" fmla="*/ 247587 h 266637"/>
                <a:gd name="connsiteX10" fmla="*/ 52527 w 266699"/>
                <a:gd name="connsiteY10" fmla="*/ 214106 h 266637"/>
                <a:gd name="connsiteX11" fmla="*/ 19050 w 266699"/>
                <a:gd name="connsiteY11" fmla="*/ 133282 h 266637"/>
                <a:gd name="connsiteX12" fmla="*/ 52527 w 266699"/>
                <a:gd name="connsiteY12" fmla="*/ 52460 h 266637"/>
                <a:gd name="connsiteX13" fmla="*/ 133350 w 266699"/>
                <a:gd name="connsiteY13" fmla="*/ 19039 h 266637"/>
                <a:gd name="connsiteX14" fmla="*/ 214172 w 266699"/>
                <a:gd name="connsiteY14" fmla="*/ 52460 h 266637"/>
                <a:gd name="connsiteX15" fmla="*/ 247650 w 266699"/>
                <a:gd name="connsiteY15" fmla="*/ 133282 h 266637"/>
                <a:gd name="connsiteX16" fmla="*/ 214172 w 266699"/>
                <a:gd name="connsiteY16" fmla="*/ 214106 h 266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6699" h="266637">
                  <a:moveTo>
                    <a:pt x="227642" y="38991"/>
                  </a:moveTo>
                  <a:cubicBezTo>
                    <a:pt x="175645" y="-12997"/>
                    <a:pt x="91055" y="-12997"/>
                    <a:pt x="39058" y="38991"/>
                  </a:cubicBezTo>
                  <a:cubicBezTo>
                    <a:pt x="13868" y="64180"/>
                    <a:pt x="0" y="97666"/>
                    <a:pt x="0" y="133282"/>
                  </a:cubicBezTo>
                  <a:cubicBezTo>
                    <a:pt x="0" y="168904"/>
                    <a:pt x="13868" y="202390"/>
                    <a:pt x="39058" y="227574"/>
                  </a:cubicBezTo>
                  <a:cubicBezTo>
                    <a:pt x="64247" y="252764"/>
                    <a:pt x="97733" y="266637"/>
                    <a:pt x="133350" y="266637"/>
                  </a:cubicBezTo>
                  <a:cubicBezTo>
                    <a:pt x="168966" y="266637"/>
                    <a:pt x="202453" y="252764"/>
                    <a:pt x="227642" y="227574"/>
                  </a:cubicBezTo>
                  <a:cubicBezTo>
                    <a:pt x="252831" y="202390"/>
                    <a:pt x="266700" y="168904"/>
                    <a:pt x="266700" y="133282"/>
                  </a:cubicBezTo>
                  <a:cubicBezTo>
                    <a:pt x="266700" y="97666"/>
                    <a:pt x="252831" y="64180"/>
                    <a:pt x="227642" y="38991"/>
                  </a:cubicBezTo>
                  <a:close/>
                  <a:moveTo>
                    <a:pt x="214172" y="214106"/>
                  </a:moveTo>
                  <a:cubicBezTo>
                    <a:pt x="192583" y="235695"/>
                    <a:pt x="163879" y="247587"/>
                    <a:pt x="133350" y="247587"/>
                  </a:cubicBezTo>
                  <a:cubicBezTo>
                    <a:pt x="102821" y="247587"/>
                    <a:pt x="74116" y="235695"/>
                    <a:pt x="52527" y="214106"/>
                  </a:cubicBezTo>
                  <a:cubicBezTo>
                    <a:pt x="30937" y="192516"/>
                    <a:pt x="19050" y="163816"/>
                    <a:pt x="19050" y="133282"/>
                  </a:cubicBezTo>
                  <a:cubicBezTo>
                    <a:pt x="19050" y="102755"/>
                    <a:pt x="30937" y="74049"/>
                    <a:pt x="52527" y="52460"/>
                  </a:cubicBezTo>
                  <a:cubicBezTo>
                    <a:pt x="74814" y="30177"/>
                    <a:pt x="104077" y="19039"/>
                    <a:pt x="133350" y="19039"/>
                  </a:cubicBezTo>
                  <a:cubicBezTo>
                    <a:pt x="162614" y="19039"/>
                    <a:pt x="191895" y="30182"/>
                    <a:pt x="214172" y="52460"/>
                  </a:cubicBezTo>
                  <a:cubicBezTo>
                    <a:pt x="235762" y="74049"/>
                    <a:pt x="247650" y="102755"/>
                    <a:pt x="247650" y="133282"/>
                  </a:cubicBezTo>
                  <a:cubicBezTo>
                    <a:pt x="247650" y="163816"/>
                    <a:pt x="235762" y="192516"/>
                    <a:pt x="214172" y="21410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34" name="Freihandform: Form 33">
              <a:extLst>
                <a:ext uri="{FF2B5EF4-FFF2-40B4-BE49-F238E27FC236}">
                  <a16:creationId xmlns:a16="http://schemas.microsoft.com/office/drawing/2014/main" id="{0940499B-473A-4BD2-87EB-435E472D2801}"/>
                </a:ext>
              </a:extLst>
            </p:cNvPr>
            <p:cNvSpPr/>
            <p:nvPr/>
          </p:nvSpPr>
          <p:spPr bwMode="gray">
            <a:xfrm>
              <a:off x="4504632" y="2505192"/>
              <a:ext cx="134708" cy="134703"/>
            </a:xfrm>
            <a:custGeom>
              <a:avLst/>
              <a:gdLst>
                <a:gd name="connsiteX0" fmla="*/ 134708 w 134708"/>
                <a:gd name="connsiteY0" fmla="*/ 13469 h 134703"/>
                <a:gd name="connsiteX1" fmla="*/ 121239 w 134708"/>
                <a:gd name="connsiteY1" fmla="*/ 0 h 134703"/>
                <a:gd name="connsiteX2" fmla="*/ 74314 w 134708"/>
                <a:gd name="connsiteY2" fmla="*/ 46923 h 134703"/>
                <a:gd name="connsiteX3" fmla="*/ 60394 w 134708"/>
                <a:gd name="connsiteY3" fmla="*/ 46923 h 134703"/>
                <a:gd name="connsiteX4" fmla="*/ 13469 w 134708"/>
                <a:gd name="connsiteY4" fmla="*/ 0 h 134703"/>
                <a:gd name="connsiteX5" fmla="*/ 0 w 134708"/>
                <a:gd name="connsiteY5" fmla="*/ 13469 h 134703"/>
                <a:gd name="connsiteX6" fmla="*/ 47374 w 134708"/>
                <a:gd name="connsiteY6" fmla="*/ 60841 h 134703"/>
                <a:gd name="connsiteX7" fmla="*/ 47374 w 134708"/>
                <a:gd name="connsiteY7" fmla="*/ 73863 h 134703"/>
                <a:gd name="connsiteX8" fmla="*/ 0 w 134708"/>
                <a:gd name="connsiteY8" fmla="*/ 121235 h 134703"/>
                <a:gd name="connsiteX9" fmla="*/ 13469 w 134708"/>
                <a:gd name="connsiteY9" fmla="*/ 134704 h 134703"/>
                <a:gd name="connsiteX10" fmla="*/ 60840 w 134708"/>
                <a:gd name="connsiteY10" fmla="*/ 87335 h 134703"/>
                <a:gd name="connsiteX11" fmla="*/ 73867 w 134708"/>
                <a:gd name="connsiteY11" fmla="*/ 87335 h 134703"/>
                <a:gd name="connsiteX12" fmla="*/ 121239 w 134708"/>
                <a:gd name="connsiteY12" fmla="*/ 134704 h 134703"/>
                <a:gd name="connsiteX13" fmla="*/ 134708 w 134708"/>
                <a:gd name="connsiteY13" fmla="*/ 121235 h 134703"/>
                <a:gd name="connsiteX14" fmla="*/ 87781 w 134708"/>
                <a:gd name="connsiteY14" fmla="*/ 74309 h 134703"/>
                <a:gd name="connsiteX15" fmla="*/ 87781 w 134708"/>
                <a:gd name="connsiteY15" fmla="*/ 60395 h 134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4708" h="134703">
                  <a:moveTo>
                    <a:pt x="134708" y="13469"/>
                  </a:moveTo>
                  <a:lnTo>
                    <a:pt x="121239" y="0"/>
                  </a:lnTo>
                  <a:lnTo>
                    <a:pt x="74314" y="46923"/>
                  </a:lnTo>
                  <a:lnTo>
                    <a:pt x="60394" y="46923"/>
                  </a:lnTo>
                  <a:lnTo>
                    <a:pt x="13469" y="0"/>
                  </a:lnTo>
                  <a:lnTo>
                    <a:pt x="0" y="13469"/>
                  </a:lnTo>
                  <a:lnTo>
                    <a:pt x="47374" y="60841"/>
                  </a:lnTo>
                  <a:lnTo>
                    <a:pt x="47374" y="73863"/>
                  </a:lnTo>
                  <a:lnTo>
                    <a:pt x="0" y="121235"/>
                  </a:lnTo>
                  <a:lnTo>
                    <a:pt x="13469" y="134704"/>
                  </a:lnTo>
                  <a:lnTo>
                    <a:pt x="60840" y="87335"/>
                  </a:lnTo>
                  <a:lnTo>
                    <a:pt x="73867" y="87335"/>
                  </a:lnTo>
                  <a:lnTo>
                    <a:pt x="121239" y="134704"/>
                  </a:lnTo>
                  <a:lnTo>
                    <a:pt x="134708" y="121235"/>
                  </a:lnTo>
                  <a:lnTo>
                    <a:pt x="87781" y="74309"/>
                  </a:lnTo>
                  <a:lnTo>
                    <a:pt x="87781" y="603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</p:grpSp>
      <p:grpSp>
        <p:nvGrpSpPr>
          <p:cNvPr id="35" name="Grafik 161">
            <a:extLst>
              <a:ext uri="{FF2B5EF4-FFF2-40B4-BE49-F238E27FC236}">
                <a16:creationId xmlns:a16="http://schemas.microsoft.com/office/drawing/2014/main" id="{A84F8F98-976A-4B6D-A863-870C0A1C526A}"/>
              </a:ext>
            </a:extLst>
          </p:cNvPr>
          <p:cNvGrpSpPr/>
          <p:nvPr/>
        </p:nvGrpSpPr>
        <p:grpSpPr bwMode="gray">
          <a:xfrm>
            <a:off x="8118056" y="3896884"/>
            <a:ext cx="165516" cy="165516"/>
            <a:chOff x="4438556" y="2439191"/>
            <a:chExt cx="266700" cy="266700"/>
          </a:xfrm>
          <a:solidFill>
            <a:schemeClr val="accent1"/>
          </a:solidFill>
        </p:grpSpPr>
        <p:sp>
          <p:nvSpPr>
            <p:cNvPr id="36" name="Freihandform: Form 35">
              <a:extLst>
                <a:ext uri="{FF2B5EF4-FFF2-40B4-BE49-F238E27FC236}">
                  <a16:creationId xmlns:a16="http://schemas.microsoft.com/office/drawing/2014/main" id="{479372CE-2C3E-4164-8353-28D9AF1000E2}"/>
                </a:ext>
              </a:extLst>
            </p:cNvPr>
            <p:cNvSpPr/>
            <p:nvPr/>
          </p:nvSpPr>
          <p:spPr bwMode="gray">
            <a:xfrm>
              <a:off x="4438556" y="2439191"/>
              <a:ext cx="266700" cy="266700"/>
            </a:xfrm>
            <a:custGeom>
              <a:avLst/>
              <a:gdLst>
                <a:gd name="connsiteX0" fmla="*/ 133350 w 266700"/>
                <a:gd name="connsiteY0" fmla="*/ 0 h 266700"/>
                <a:gd name="connsiteX1" fmla="*/ 0 w 266700"/>
                <a:gd name="connsiteY1" fmla="*/ 133350 h 266700"/>
                <a:gd name="connsiteX2" fmla="*/ 133350 w 266700"/>
                <a:gd name="connsiteY2" fmla="*/ 266700 h 266700"/>
                <a:gd name="connsiteX3" fmla="*/ 266700 w 266700"/>
                <a:gd name="connsiteY3" fmla="*/ 133350 h 266700"/>
                <a:gd name="connsiteX4" fmla="*/ 133350 w 266700"/>
                <a:gd name="connsiteY4" fmla="*/ 0 h 266700"/>
                <a:gd name="connsiteX5" fmla="*/ 133350 w 266700"/>
                <a:gd name="connsiteY5" fmla="*/ 247650 h 266700"/>
                <a:gd name="connsiteX6" fmla="*/ 19050 w 266700"/>
                <a:gd name="connsiteY6" fmla="*/ 133350 h 266700"/>
                <a:gd name="connsiteX7" fmla="*/ 133350 w 266700"/>
                <a:gd name="connsiteY7" fmla="*/ 19050 h 266700"/>
                <a:gd name="connsiteX8" fmla="*/ 247650 w 266700"/>
                <a:gd name="connsiteY8" fmla="*/ 133350 h 266700"/>
                <a:gd name="connsiteX9" fmla="*/ 133350 w 266700"/>
                <a:gd name="connsiteY9" fmla="*/ 24765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6700" h="266700">
                  <a:moveTo>
                    <a:pt x="133350" y="0"/>
                  </a:moveTo>
                  <a:cubicBezTo>
                    <a:pt x="59820" y="0"/>
                    <a:pt x="0" y="59820"/>
                    <a:pt x="0" y="133350"/>
                  </a:cubicBezTo>
                  <a:cubicBezTo>
                    <a:pt x="0" y="206880"/>
                    <a:pt x="59820" y="266700"/>
                    <a:pt x="133350" y="266700"/>
                  </a:cubicBezTo>
                  <a:cubicBezTo>
                    <a:pt x="206880" y="266700"/>
                    <a:pt x="266700" y="206880"/>
                    <a:pt x="266700" y="133350"/>
                  </a:cubicBezTo>
                  <a:cubicBezTo>
                    <a:pt x="266700" y="59820"/>
                    <a:pt x="206880" y="0"/>
                    <a:pt x="133350" y="0"/>
                  </a:cubicBezTo>
                  <a:close/>
                  <a:moveTo>
                    <a:pt x="133350" y="247650"/>
                  </a:moveTo>
                  <a:cubicBezTo>
                    <a:pt x="70321" y="247650"/>
                    <a:pt x="19050" y="196379"/>
                    <a:pt x="19050" y="133350"/>
                  </a:cubicBezTo>
                  <a:cubicBezTo>
                    <a:pt x="19050" y="70321"/>
                    <a:pt x="70321" y="19050"/>
                    <a:pt x="133350" y="19050"/>
                  </a:cubicBezTo>
                  <a:cubicBezTo>
                    <a:pt x="196379" y="19050"/>
                    <a:pt x="247650" y="70321"/>
                    <a:pt x="247650" y="133350"/>
                  </a:cubicBezTo>
                  <a:cubicBezTo>
                    <a:pt x="247650" y="196379"/>
                    <a:pt x="196379" y="247650"/>
                    <a:pt x="133350" y="2476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37" name="Freihandform: Form 36">
              <a:extLst>
                <a:ext uri="{FF2B5EF4-FFF2-40B4-BE49-F238E27FC236}">
                  <a16:creationId xmlns:a16="http://schemas.microsoft.com/office/drawing/2014/main" id="{015D7D38-1AA4-4A78-A7D9-CCCE2470A663}"/>
                </a:ext>
              </a:extLst>
            </p:cNvPr>
            <p:cNvSpPr/>
            <p:nvPr/>
          </p:nvSpPr>
          <p:spPr bwMode="gray">
            <a:xfrm>
              <a:off x="4504106" y="2518181"/>
              <a:ext cx="150734" cy="102468"/>
            </a:xfrm>
            <a:custGeom>
              <a:avLst/>
              <a:gdLst>
                <a:gd name="connsiteX0" fmla="*/ 137266 w 150734"/>
                <a:gd name="connsiteY0" fmla="*/ 0 h 102468"/>
                <a:gd name="connsiteX1" fmla="*/ 57801 w 150734"/>
                <a:gd name="connsiteY1" fmla="*/ 79474 h 102468"/>
                <a:gd name="connsiteX2" fmla="*/ 52220 w 150734"/>
                <a:gd name="connsiteY2" fmla="*/ 79474 h 102468"/>
                <a:gd name="connsiteX3" fmla="*/ 13468 w 150734"/>
                <a:gd name="connsiteY3" fmla="*/ 40723 h 102468"/>
                <a:gd name="connsiteX4" fmla="*/ 0 w 150734"/>
                <a:gd name="connsiteY4" fmla="*/ 54192 h 102468"/>
                <a:gd name="connsiteX5" fmla="*/ 48276 w 150734"/>
                <a:gd name="connsiteY5" fmla="*/ 102468 h 102468"/>
                <a:gd name="connsiteX6" fmla="*/ 61745 w 150734"/>
                <a:gd name="connsiteY6" fmla="*/ 102468 h 102468"/>
                <a:gd name="connsiteX7" fmla="*/ 150734 w 150734"/>
                <a:gd name="connsiteY7" fmla="*/ 13468 h 102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0734" h="102468">
                  <a:moveTo>
                    <a:pt x="137266" y="0"/>
                  </a:moveTo>
                  <a:lnTo>
                    <a:pt x="57801" y="79474"/>
                  </a:lnTo>
                  <a:lnTo>
                    <a:pt x="52220" y="79474"/>
                  </a:lnTo>
                  <a:lnTo>
                    <a:pt x="13468" y="40723"/>
                  </a:lnTo>
                  <a:lnTo>
                    <a:pt x="0" y="54192"/>
                  </a:lnTo>
                  <a:lnTo>
                    <a:pt x="48276" y="102468"/>
                  </a:lnTo>
                  <a:lnTo>
                    <a:pt x="61745" y="102468"/>
                  </a:lnTo>
                  <a:lnTo>
                    <a:pt x="150734" y="134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</p:grpSp>
      <p:grpSp>
        <p:nvGrpSpPr>
          <p:cNvPr id="68" name="Grafik 161">
            <a:extLst>
              <a:ext uri="{FF2B5EF4-FFF2-40B4-BE49-F238E27FC236}">
                <a16:creationId xmlns:a16="http://schemas.microsoft.com/office/drawing/2014/main" id="{0649E75E-1A1E-46C5-9297-7170C190C007}"/>
              </a:ext>
            </a:extLst>
          </p:cNvPr>
          <p:cNvGrpSpPr/>
          <p:nvPr/>
        </p:nvGrpSpPr>
        <p:grpSpPr bwMode="gray">
          <a:xfrm>
            <a:off x="8118475" y="3628021"/>
            <a:ext cx="165516" cy="165516"/>
            <a:chOff x="4438556" y="2439191"/>
            <a:chExt cx="266700" cy="266700"/>
          </a:xfrm>
          <a:solidFill>
            <a:schemeClr val="accent1"/>
          </a:solidFill>
        </p:grpSpPr>
        <p:sp>
          <p:nvSpPr>
            <p:cNvPr id="69" name="Freihandform: Form 68">
              <a:extLst>
                <a:ext uri="{FF2B5EF4-FFF2-40B4-BE49-F238E27FC236}">
                  <a16:creationId xmlns:a16="http://schemas.microsoft.com/office/drawing/2014/main" id="{9A154983-AFB5-4BC7-A28B-1751A2CB26D6}"/>
                </a:ext>
              </a:extLst>
            </p:cNvPr>
            <p:cNvSpPr/>
            <p:nvPr/>
          </p:nvSpPr>
          <p:spPr bwMode="gray">
            <a:xfrm>
              <a:off x="4438556" y="2439191"/>
              <a:ext cx="266700" cy="266700"/>
            </a:xfrm>
            <a:custGeom>
              <a:avLst/>
              <a:gdLst>
                <a:gd name="connsiteX0" fmla="*/ 133350 w 266700"/>
                <a:gd name="connsiteY0" fmla="*/ 0 h 266700"/>
                <a:gd name="connsiteX1" fmla="*/ 0 w 266700"/>
                <a:gd name="connsiteY1" fmla="*/ 133350 h 266700"/>
                <a:gd name="connsiteX2" fmla="*/ 133350 w 266700"/>
                <a:gd name="connsiteY2" fmla="*/ 266700 h 266700"/>
                <a:gd name="connsiteX3" fmla="*/ 266700 w 266700"/>
                <a:gd name="connsiteY3" fmla="*/ 133350 h 266700"/>
                <a:gd name="connsiteX4" fmla="*/ 133350 w 266700"/>
                <a:gd name="connsiteY4" fmla="*/ 0 h 266700"/>
                <a:gd name="connsiteX5" fmla="*/ 133350 w 266700"/>
                <a:gd name="connsiteY5" fmla="*/ 247650 h 266700"/>
                <a:gd name="connsiteX6" fmla="*/ 19050 w 266700"/>
                <a:gd name="connsiteY6" fmla="*/ 133350 h 266700"/>
                <a:gd name="connsiteX7" fmla="*/ 133350 w 266700"/>
                <a:gd name="connsiteY7" fmla="*/ 19050 h 266700"/>
                <a:gd name="connsiteX8" fmla="*/ 247650 w 266700"/>
                <a:gd name="connsiteY8" fmla="*/ 133350 h 266700"/>
                <a:gd name="connsiteX9" fmla="*/ 133350 w 266700"/>
                <a:gd name="connsiteY9" fmla="*/ 24765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6700" h="266700">
                  <a:moveTo>
                    <a:pt x="133350" y="0"/>
                  </a:moveTo>
                  <a:cubicBezTo>
                    <a:pt x="59820" y="0"/>
                    <a:pt x="0" y="59820"/>
                    <a:pt x="0" y="133350"/>
                  </a:cubicBezTo>
                  <a:cubicBezTo>
                    <a:pt x="0" y="206880"/>
                    <a:pt x="59820" y="266700"/>
                    <a:pt x="133350" y="266700"/>
                  </a:cubicBezTo>
                  <a:cubicBezTo>
                    <a:pt x="206880" y="266700"/>
                    <a:pt x="266700" y="206880"/>
                    <a:pt x="266700" y="133350"/>
                  </a:cubicBezTo>
                  <a:cubicBezTo>
                    <a:pt x="266700" y="59820"/>
                    <a:pt x="206880" y="0"/>
                    <a:pt x="133350" y="0"/>
                  </a:cubicBezTo>
                  <a:close/>
                  <a:moveTo>
                    <a:pt x="133350" y="247650"/>
                  </a:moveTo>
                  <a:cubicBezTo>
                    <a:pt x="70321" y="247650"/>
                    <a:pt x="19050" y="196379"/>
                    <a:pt x="19050" y="133350"/>
                  </a:cubicBezTo>
                  <a:cubicBezTo>
                    <a:pt x="19050" y="70321"/>
                    <a:pt x="70321" y="19050"/>
                    <a:pt x="133350" y="19050"/>
                  </a:cubicBezTo>
                  <a:cubicBezTo>
                    <a:pt x="196379" y="19050"/>
                    <a:pt x="247650" y="70321"/>
                    <a:pt x="247650" y="133350"/>
                  </a:cubicBezTo>
                  <a:cubicBezTo>
                    <a:pt x="247650" y="196379"/>
                    <a:pt x="196379" y="247650"/>
                    <a:pt x="133350" y="2476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70" name="Freihandform: Form 69">
              <a:extLst>
                <a:ext uri="{FF2B5EF4-FFF2-40B4-BE49-F238E27FC236}">
                  <a16:creationId xmlns:a16="http://schemas.microsoft.com/office/drawing/2014/main" id="{FE48CB0C-7000-4271-B1AC-B9F352C545EF}"/>
                </a:ext>
              </a:extLst>
            </p:cNvPr>
            <p:cNvSpPr/>
            <p:nvPr/>
          </p:nvSpPr>
          <p:spPr bwMode="gray">
            <a:xfrm>
              <a:off x="4504106" y="2518181"/>
              <a:ext cx="150734" cy="102468"/>
            </a:xfrm>
            <a:custGeom>
              <a:avLst/>
              <a:gdLst>
                <a:gd name="connsiteX0" fmla="*/ 137266 w 150734"/>
                <a:gd name="connsiteY0" fmla="*/ 0 h 102468"/>
                <a:gd name="connsiteX1" fmla="*/ 57801 w 150734"/>
                <a:gd name="connsiteY1" fmla="*/ 79474 h 102468"/>
                <a:gd name="connsiteX2" fmla="*/ 52220 w 150734"/>
                <a:gd name="connsiteY2" fmla="*/ 79474 h 102468"/>
                <a:gd name="connsiteX3" fmla="*/ 13468 w 150734"/>
                <a:gd name="connsiteY3" fmla="*/ 40723 h 102468"/>
                <a:gd name="connsiteX4" fmla="*/ 0 w 150734"/>
                <a:gd name="connsiteY4" fmla="*/ 54192 h 102468"/>
                <a:gd name="connsiteX5" fmla="*/ 48276 w 150734"/>
                <a:gd name="connsiteY5" fmla="*/ 102468 h 102468"/>
                <a:gd name="connsiteX6" fmla="*/ 61745 w 150734"/>
                <a:gd name="connsiteY6" fmla="*/ 102468 h 102468"/>
                <a:gd name="connsiteX7" fmla="*/ 150734 w 150734"/>
                <a:gd name="connsiteY7" fmla="*/ 13468 h 102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0734" h="102468">
                  <a:moveTo>
                    <a:pt x="137266" y="0"/>
                  </a:moveTo>
                  <a:lnTo>
                    <a:pt x="57801" y="79474"/>
                  </a:lnTo>
                  <a:lnTo>
                    <a:pt x="52220" y="79474"/>
                  </a:lnTo>
                  <a:lnTo>
                    <a:pt x="13468" y="40723"/>
                  </a:lnTo>
                  <a:lnTo>
                    <a:pt x="0" y="54192"/>
                  </a:lnTo>
                  <a:lnTo>
                    <a:pt x="48276" y="102468"/>
                  </a:lnTo>
                  <a:lnTo>
                    <a:pt x="61745" y="102468"/>
                  </a:lnTo>
                  <a:lnTo>
                    <a:pt x="150734" y="134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</p:grpSp>
      <p:grpSp>
        <p:nvGrpSpPr>
          <p:cNvPr id="71" name="Grafik 161">
            <a:extLst>
              <a:ext uri="{FF2B5EF4-FFF2-40B4-BE49-F238E27FC236}">
                <a16:creationId xmlns:a16="http://schemas.microsoft.com/office/drawing/2014/main" id="{DC2F477E-84E3-45C1-A287-39A0B41301ED}"/>
              </a:ext>
            </a:extLst>
          </p:cNvPr>
          <p:cNvGrpSpPr/>
          <p:nvPr/>
        </p:nvGrpSpPr>
        <p:grpSpPr bwMode="gray">
          <a:xfrm>
            <a:off x="8118475" y="2583608"/>
            <a:ext cx="165516" cy="165516"/>
            <a:chOff x="4438556" y="2439191"/>
            <a:chExt cx="266700" cy="266700"/>
          </a:xfrm>
          <a:solidFill>
            <a:schemeClr val="accent1"/>
          </a:solidFill>
        </p:grpSpPr>
        <p:sp>
          <p:nvSpPr>
            <p:cNvPr id="72" name="Freihandform: Form 71">
              <a:extLst>
                <a:ext uri="{FF2B5EF4-FFF2-40B4-BE49-F238E27FC236}">
                  <a16:creationId xmlns:a16="http://schemas.microsoft.com/office/drawing/2014/main" id="{6B9AD665-5D3F-4C80-A3E7-A219F30FCFF2}"/>
                </a:ext>
              </a:extLst>
            </p:cNvPr>
            <p:cNvSpPr/>
            <p:nvPr/>
          </p:nvSpPr>
          <p:spPr bwMode="gray">
            <a:xfrm>
              <a:off x="4438556" y="2439191"/>
              <a:ext cx="266700" cy="266700"/>
            </a:xfrm>
            <a:custGeom>
              <a:avLst/>
              <a:gdLst>
                <a:gd name="connsiteX0" fmla="*/ 133350 w 266700"/>
                <a:gd name="connsiteY0" fmla="*/ 0 h 266700"/>
                <a:gd name="connsiteX1" fmla="*/ 0 w 266700"/>
                <a:gd name="connsiteY1" fmla="*/ 133350 h 266700"/>
                <a:gd name="connsiteX2" fmla="*/ 133350 w 266700"/>
                <a:gd name="connsiteY2" fmla="*/ 266700 h 266700"/>
                <a:gd name="connsiteX3" fmla="*/ 266700 w 266700"/>
                <a:gd name="connsiteY3" fmla="*/ 133350 h 266700"/>
                <a:gd name="connsiteX4" fmla="*/ 133350 w 266700"/>
                <a:gd name="connsiteY4" fmla="*/ 0 h 266700"/>
                <a:gd name="connsiteX5" fmla="*/ 133350 w 266700"/>
                <a:gd name="connsiteY5" fmla="*/ 247650 h 266700"/>
                <a:gd name="connsiteX6" fmla="*/ 19050 w 266700"/>
                <a:gd name="connsiteY6" fmla="*/ 133350 h 266700"/>
                <a:gd name="connsiteX7" fmla="*/ 133350 w 266700"/>
                <a:gd name="connsiteY7" fmla="*/ 19050 h 266700"/>
                <a:gd name="connsiteX8" fmla="*/ 247650 w 266700"/>
                <a:gd name="connsiteY8" fmla="*/ 133350 h 266700"/>
                <a:gd name="connsiteX9" fmla="*/ 133350 w 266700"/>
                <a:gd name="connsiteY9" fmla="*/ 24765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6700" h="266700">
                  <a:moveTo>
                    <a:pt x="133350" y="0"/>
                  </a:moveTo>
                  <a:cubicBezTo>
                    <a:pt x="59820" y="0"/>
                    <a:pt x="0" y="59820"/>
                    <a:pt x="0" y="133350"/>
                  </a:cubicBezTo>
                  <a:cubicBezTo>
                    <a:pt x="0" y="206880"/>
                    <a:pt x="59820" y="266700"/>
                    <a:pt x="133350" y="266700"/>
                  </a:cubicBezTo>
                  <a:cubicBezTo>
                    <a:pt x="206880" y="266700"/>
                    <a:pt x="266700" y="206880"/>
                    <a:pt x="266700" y="133350"/>
                  </a:cubicBezTo>
                  <a:cubicBezTo>
                    <a:pt x="266700" y="59820"/>
                    <a:pt x="206880" y="0"/>
                    <a:pt x="133350" y="0"/>
                  </a:cubicBezTo>
                  <a:close/>
                  <a:moveTo>
                    <a:pt x="133350" y="247650"/>
                  </a:moveTo>
                  <a:cubicBezTo>
                    <a:pt x="70321" y="247650"/>
                    <a:pt x="19050" y="196379"/>
                    <a:pt x="19050" y="133350"/>
                  </a:cubicBezTo>
                  <a:cubicBezTo>
                    <a:pt x="19050" y="70321"/>
                    <a:pt x="70321" y="19050"/>
                    <a:pt x="133350" y="19050"/>
                  </a:cubicBezTo>
                  <a:cubicBezTo>
                    <a:pt x="196379" y="19050"/>
                    <a:pt x="247650" y="70321"/>
                    <a:pt x="247650" y="133350"/>
                  </a:cubicBezTo>
                  <a:cubicBezTo>
                    <a:pt x="247650" y="196379"/>
                    <a:pt x="196379" y="247650"/>
                    <a:pt x="133350" y="2476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73" name="Freihandform: Form 72">
              <a:extLst>
                <a:ext uri="{FF2B5EF4-FFF2-40B4-BE49-F238E27FC236}">
                  <a16:creationId xmlns:a16="http://schemas.microsoft.com/office/drawing/2014/main" id="{7BA42007-EAD0-4BDC-8B93-6F71F92AFADB}"/>
                </a:ext>
              </a:extLst>
            </p:cNvPr>
            <p:cNvSpPr/>
            <p:nvPr/>
          </p:nvSpPr>
          <p:spPr bwMode="gray">
            <a:xfrm>
              <a:off x="4504106" y="2518181"/>
              <a:ext cx="150734" cy="102468"/>
            </a:xfrm>
            <a:custGeom>
              <a:avLst/>
              <a:gdLst>
                <a:gd name="connsiteX0" fmla="*/ 137266 w 150734"/>
                <a:gd name="connsiteY0" fmla="*/ 0 h 102468"/>
                <a:gd name="connsiteX1" fmla="*/ 57801 w 150734"/>
                <a:gd name="connsiteY1" fmla="*/ 79474 h 102468"/>
                <a:gd name="connsiteX2" fmla="*/ 52220 w 150734"/>
                <a:gd name="connsiteY2" fmla="*/ 79474 h 102468"/>
                <a:gd name="connsiteX3" fmla="*/ 13468 w 150734"/>
                <a:gd name="connsiteY3" fmla="*/ 40723 h 102468"/>
                <a:gd name="connsiteX4" fmla="*/ 0 w 150734"/>
                <a:gd name="connsiteY4" fmla="*/ 54192 h 102468"/>
                <a:gd name="connsiteX5" fmla="*/ 48276 w 150734"/>
                <a:gd name="connsiteY5" fmla="*/ 102468 h 102468"/>
                <a:gd name="connsiteX6" fmla="*/ 61745 w 150734"/>
                <a:gd name="connsiteY6" fmla="*/ 102468 h 102468"/>
                <a:gd name="connsiteX7" fmla="*/ 150734 w 150734"/>
                <a:gd name="connsiteY7" fmla="*/ 13468 h 102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0734" h="102468">
                  <a:moveTo>
                    <a:pt x="137266" y="0"/>
                  </a:moveTo>
                  <a:lnTo>
                    <a:pt x="57801" y="79474"/>
                  </a:lnTo>
                  <a:lnTo>
                    <a:pt x="52220" y="79474"/>
                  </a:lnTo>
                  <a:lnTo>
                    <a:pt x="13468" y="40723"/>
                  </a:lnTo>
                  <a:lnTo>
                    <a:pt x="0" y="54192"/>
                  </a:lnTo>
                  <a:lnTo>
                    <a:pt x="48276" y="102468"/>
                  </a:lnTo>
                  <a:lnTo>
                    <a:pt x="61745" y="102468"/>
                  </a:lnTo>
                  <a:lnTo>
                    <a:pt x="150734" y="134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</p:grpSp>
      <p:grpSp>
        <p:nvGrpSpPr>
          <p:cNvPr id="74" name="Grafik 169">
            <a:extLst>
              <a:ext uri="{FF2B5EF4-FFF2-40B4-BE49-F238E27FC236}">
                <a16:creationId xmlns:a16="http://schemas.microsoft.com/office/drawing/2014/main" id="{6B4C1BDC-AEFA-442A-817A-CBF48F2EFC7D}"/>
              </a:ext>
            </a:extLst>
          </p:cNvPr>
          <p:cNvGrpSpPr/>
          <p:nvPr/>
        </p:nvGrpSpPr>
        <p:grpSpPr bwMode="gray">
          <a:xfrm>
            <a:off x="8118475" y="2063063"/>
            <a:ext cx="165516" cy="165479"/>
            <a:chOff x="4438636" y="2439259"/>
            <a:chExt cx="266699" cy="266637"/>
          </a:xfrm>
          <a:solidFill>
            <a:schemeClr val="accent1"/>
          </a:solidFill>
        </p:grpSpPr>
        <p:sp>
          <p:nvSpPr>
            <p:cNvPr id="75" name="Freihandform: Form 74">
              <a:extLst>
                <a:ext uri="{FF2B5EF4-FFF2-40B4-BE49-F238E27FC236}">
                  <a16:creationId xmlns:a16="http://schemas.microsoft.com/office/drawing/2014/main" id="{D059B17D-77D6-4271-B2D4-5C5830A662EF}"/>
                </a:ext>
              </a:extLst>
            </p:cNvPr>
            <p:cNvSpPr/>
            <p:nvPr/>
          </p:nvSpPr>
          <p:spPr bwMode="gray">
            <a:xfrm>
              <a:off x="4438636" y="2439259"/>
              <a:ext cx="266699" cy="266637"/>
            </a:xfrm>
            <a:custGeom>
              <a:avLst/>
              <a:gdLst>
                <a:gd name="connsiteX0" fmla="*/ 227642 w 266699"/>
                <a:gd name="connsiteY0" fmla="*/ 38991 h 266637"/>
                <a:gd name="connsiteX1" fmla="*/ 39058 w 266699"/>
                <a:gd name="connsiteY1" fmla="*/ 38991 h 266637"/>
                <a:gd name="connsiteX2" fmla="*/ 0 w 266699"/>
                <a:gd name="connsiteY2" fmla="*/ 133282 h 266637"/>
                <a:gd name="connsiteX3" fmla="*/ 39058 w 266699"/>
                <a:gd name="connsiteY3" fmla="*/ 227574 h 266637"/>
                <a:gd name="connsiteX4" fmla="*/ 133350 w 266699"/>
                <a:gd name="connsiteY4" fmla="*/ 266637 h 266637"/>
                <a:gd name="connsiteX5" fmla="*/ 227642 w 266699"/>
                <a:gd name="connsiteY5" fmla="*/ 227574 h 266637"/>
                <a:gd name="connsiteX6" fmla="*/ 266700 w 266699"/>
                <a:gd name="connsiteY6" fmla="*/ 133282 h 266637"/>
                <a:gd name="connsiteX7" fmla="*/ 227642 w 266699"/>
                <a:gd name="connsiteY7" fmla="*/ 38991 h 266637"/>
                <a:gd name="connsiteX8" fmla="*/ 214172 w 266699"/>
                <a:gd name="connsiteY8" fmla="*/ 214106 h 266637"/>
                <a:gd name="connsiteX9" fmla="*/ 133350 w 266699"/>
                <a:gd name="connsiteY9" fmla="*/ 247587 h 266637"/>
                <a:gd name="connsiteX10" fmla="*/ 52527 w 266699"/>
                <a:gd name="connsiteY10" fmla="*/ 214106 h 266637"/>
                <a:gd name="connsiteX11" fmla="*/ 19050 w 266699"/>
                <a:gd name="connsiteY11" fmla="*/ 133282 h 266637"/>
                <a:gd name="connsiteX12" fmla="*/ 52527 w 266699"/>
                <a:gd name="connsiteY12" fmla="*/ 52460 h 266637"/>
                <a:gd name="connsiteX13" fmla="*/ 133350 w 266699"/>
                <a:gd name="connsiteY13" fmla="*/ 19039 h 266637"/>
                <a:gd name="connsiteX14" fmla="*/ 214172 w 266699"/>
                <a:gd name="connsiteY14" fmla="*/ 52460 h 266637"/>
                <a:gd name="connsiteX15" fmla="*/ 247650 w 266699"/>
                <a:gd name="connsiteY15" fmla="*/ 133282 h 266637"/>
                <a:gd name="connsiteX16" fmla="*/ 214172 w 266699"/>
                <a:gd name="connsiteY16" fmla="*/ 214106 h 266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6699" h="266637">
                  <a:moveTo>
                    <a:pt x="227642" y="38991"/>
                  </a:moveTo>
                  <a:cubicBezTo>
                    <a:pt x="175645" y="-12997"/>
                    <a:pt x="91055" y="-12997"/>
                    <a:pt x="39058" y="38991"/>
                  </a:cubicBezTo>
                  <a:cubicBezTo>
                    <a:pt x="13868" y="64180"/>
                    <a:pt x="0" y="97666"/>
                    <a:pt x="0" y="133282"/>
                  </a:cubicBezTo>
                  <a:cubicBezTo>
                    <a:pt x="0" y="168904"/>
                    <a:pt x="13868" y="202390"/>
                    <a:pt x="39058" y="227574"/>
                  </a:cubicBezTo>
                  <a:cubicBezTo>
                    <a:pt x="64247" y="252764"/>
                    <a:pt x="97733" y="266637"/>
                    <a:pt x="133350" y="266637"/>
                  </a:cubicBezTo>
                  <a:cubicBezTo>
                    <a:pt x="168966" y="266637"/>
                    <a:pt x="202453" y="252764"/>
                    <a:pt x="227642" y="227574"/>
                  </a:cubicBezTo>
                  <a:cubicBezTo>
                    <a:pt x="252831" y="202390"/>
                    <a:pt x="266700" y="168904"/>
                    <a:pt x="266700" y="133282"/>
                  </a:cubicBezTo>
                  <a:cubicBezTo>
                    <a:pt x="266700" y="97666"/>
                    <a:pt x="252831" y="64180"/>
                    <a:pt x="227642" y="38991"/>
                  </a:cubicBezTo>
                  <a:close/>
                  <a:moveTo>
                    <a:pt x="214172" y="214106"/>
                  </a:moveTo>
                  <a:cubicBezTo>
                    <a:pt x="192583" y="235695"/>
                    <a:pt x="163879" y="247587"/>
                    <a:pt x="133350" y="247587"/>
                  </a:cubicBezTo>
                  <a:cubicBezTo>
                    <a:pt x="102821" y="247587"/>
                    <a:pt x="74116" y="235695"/>
                    <a:pt x="52527" y="214106"/>
                  </a:cubicBezTo>
                  <a:cubicBezTo>
                    <a:pt x="30937" y="192516"/>
                    <a:pt x="19050" y="163816"/>
                    <a:pt x="19050" y="133282"/>
                  </a:cubicBezTo>
                  <a:cubicBezTo>
                    <a:pt x="19050" y="102755"/>
                    <a:pt x="30937" y="74049"/>
                    <a:pt x="52527" y="52460"/>
                  </a:cubicBezTo>
                  <a:cubicBezTo>
                    <a:pt x="74814" y="30177"/>
                    <a:pt x="104077" y="19039"/>
                    <a:pt x="133350" y="19039"/>
                  </a:cubicBezTo>
                  <a:cubicBezTo>
                    <a:pt x="162614" y="19039"/>
                    <a:pt x="191895" y="30182"/>
                    <a:pt x="214172" y="52460"/>
                  </a:cubicBezTo>
                  <a:cubicBezTo>
                    <a:pt x="235762" y="74049"/>
                    <a:pt x="247650" y="102755"/>
                    <a:pt x="247650" y="133282"/>
                  </a:cubicBezTo>
                  <a:cubicBezTo>
                    <a:pt x="247650" y="163816"/>
                    <a:pt x="235762" y="192516"/>
                    <a:pt x="214172" y="21410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76" name="Freihandform: Form 75">
              <a:extLst>
                <a:ext uri="{FF2B5EF4-FFF2-40B4-BE49-F238E27FC236}">
                  <a16:creationId xmlns:a16="http://schemas.microsoft.com/office/drawing/2014/main" id="{349799A6-E6EB-477C-8C27-1F2A6A8D405A}"/>
                </a:ext>
              </a:extLst>
            </p:cNvPr>
            <p:cNvSpPr/>
            <p:nvPr/>
          </p:nvSpPr>
          <p:spPr bwMode="gray">
            <a:xfrm>
              <a:off x="4504632" y="2505192"/>
              <a:ext cx="134708" cy="134703"/>
            </a:xfrm>
            <a:custGeom>
              <a:avLst/>
              <a:gdLst>
                <a:gd name="connsiteX0" fmla="*/ 134708 w 134708"/>
                <a:gd name="connsiteY0" fmla="*/ 13469 h 134703"/>
                <a:gd name="connsiteX1" fmla="*/ 121239 w 134708"/>
                <a:gd name="connsiteY1" fmla="*/ 0 h 134703"/>
                <a:gd name="connsiteX2" fmla="*/ 74314 w 134708"/>
                <a:gd name="connsiteY2" fmla="*/ 46923 h 134703"/>
                <a:gd name="connsiteX3" fmla="*/ 60394 w 134708"/>
                <a:gd name="connsiteY3" fmla="*/ 46923 h 134703"/>
                <a:gd name="connsiteX4" fmla="*/ 13469 w 134708"/>
                <a:gd name="connsiteY4" fmla="*/ 0 h 134703"/>
                <a:gd name="connsiteX5" fmla="*/ 0 w 134708"/>
                <a:gd name="connsiteY5" fmla="*/ 13469 h 134703"/>
                <a:gd name="connsiteX6" fmla="*/ 47374 w 134708"/>
                <a:gd name="connsiteY6" fmla="*/ 60841 h 134703"/>
                <a:gd name="connsiteX7" fmla="*/ 47374 w 134708"/>
                <a:gd name="connsiteY7" fmla="*/ 73863 h 134703"/>
                <a:gd name="connsiteX8" fmla="*/ 0 w 134708"/>
                <a:gd name="connsiteY8" fmla="*/ 121235 h 134703"/>
                <a:gd name="connsiteX9" fmla="*/ 13469 w 134708"/>
                <a:gd name="connsiteY9" fmla="*/ 134704 h 134703"/>
                <a:gd name="connsiteX10" fmla="*/ 60840 w 134708"/>
                <a:gd name="connsiteY10" fmla="*/ 87335 h 134703"/>
                <a:gd name="connsiteX11" fmla="*/ 73867 w 134708"/>
                <a:gd name="connsiteY11" fmla="*/ 87335 h 134703"/>
                <a:gd name="connsiteX12" fmla="*/ 121239 w 134708"/>
                <a:gd name="connsiteY12" fmla="*/ 134704 h 134703"/>
                <a:gd name="connsiteX13" fmla="*/ 134708 w 134708"/>
                <a:gd name="connsiteY13" fmla="*/ 121235 h 134703"/>
                <a:gd name="connsiteX14" fmla="*/ 87781 w 134708"/>
                <a:gd name="connsiteY14" fmla="*/ 74309 h 134703"/>
                <a:gd name="connsiteX15" fmla="*/ 87781 w 134708"/>
                <a:gd name="connsiteY15" fmla="*/ 60395 h 134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4708" h="134703">
                  <a:moveTo>
                    <a:pt x="134708" y="13469"/>
                  </a:moveTo>
                  <a:lnTo>
                    <a:pt x="121239" y="0"/>
                  </a:lnTo>
                  <a:lnTo>
                    <a:pt x="74314" y="46923"/>
                  </a:lnTo>
                  <a:lnTo>
                    <a:pt x="60394" y="46923"/>
                  </a:lnTo>
                  <a:lnTo>
                    <a:pt x="13469" y="0"/>
                  </a:lnTo>
                  <a:lnTo>
                    <a:pt x="0" y="13469"/>
                  </a:lnTo>
                  <a:lnTo>
                    <a:pt x="47374" y="60841"/>
                  </a:lnTo>
                  <a:lnTo>
                    <a:pt x="47374" y="73863"/>
                  </a:lnTo>
                  <a:lnTo>
                    <a:pt x="0" y="121235"/>
                  </a:lnTo>
                  <a:lnTo>
                    <a:pt x="13469" y="134704"/>
                  </a:lnTo>
                  <a:lnTo>
                    <a:pt x="60840" y="87335"/>
                  </a:lnTo>
                  <a:lnTo>
                    <a:pt x="73867" y="87335"/>
                  </a:lnTo>
                  <a:lnTo>
                    <a:pt x="121239" y="134704"/>
                  </a:lnTo>
                  <a:lnTo>
                    <a:pt x="134708" y="121235"/>
                  </a:lnTo>
                  <a:lnTo>
                    <a:pt x="87781" y="74309"/>
                  </a:lnTo>
                  <a:lnTo>
                    <a:pt x="87781" y="603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15587983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4577E14F-E4F2-4562-AB4B-A205B77043B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8286BCBC-21AC-4CC2-B3CC-DC158395CAD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 bwMode="gray"/>
        <p:txBody>
          <a:bodyPr/>
          <a:lstStyle/>
          <a:p>
            <a:fld id="{54413C03-D129-4B04-B289-283874789DC0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47426648-E018-4997-B900-299E82BAAAC9}"/>
              </a:ext>
            </a:extLst>
          </p:cNvPr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Slide Title, Segoe UI, 24pt</a:t>
            </a:r>
            <a:br>
              <a:rPr lang="en-US"/>
            </a:br>
            <a:r>
              <a:rPr lang="en-US"/>
              <a:t>Max. 2 Lines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A44458DE-75DD-4457-BE1C-169321057351}"/>
              </a:ext>
            </a:extLst>
          </p:cNvPr>
          <p:cNvSpPr/>
          <p:nvPr/>
        </p:nvSpPr>
        <p:spPr>
          <a:xfrm>
            <a:off x="300038" y="1492250"/>
            <a:ext cx="2743200" cy="8602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tIns="108000" rIns="108000" bIns="108000" rtlCol="0" anchor="ctr"/>
          <a:lstStyle/>
          <a:p>
            <a:pPr algn="l">
              <a:lnSpc>
                <a:spcPct val="114000"/>
              </a:lnSpc>
              <a:spcAft>
                <a:spcPts val="600"/>
              </a:spcAft>
            </a:pPr>
            <a:r>
              <a:rPr lang="en-US" sz="1200" b="1"/>
              <a:t>Lorem ipsum dolor sit amet</a:t>
            </a:r>
          </a:p>
        </p:txBody>
      </p:sp>
      <p:sp>
        <p:nvSpPr>
          <p:cNvPr id="58" name="Rechteck 57">
            <a:extLst>
              <a:ext uri="{FF2B5EF4-FFF2-40B4-BE49-F238E27FC236}">
                <a16:creationId xmlns:a16="http://schemas.microsoft.com/office/drawing/2014/main" id="{3591A2D8-32E5-45C2-88EA-72B1F8B96BF3}"/>
              </a:ext>
            </a:extLst>
          </p:cNvPr>
          <p:cNvSpPr/>
          <p:nvPr/>
        </p:nvSpPr>
        <p:spPr>
          <a:xfrm>
            <a:off x="300038" y="2501997"/>
            <a:ext cx="2743200" cy="8602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tIns="108000" rIns="108000" bIns="108000" rtlCol="0" anchor="ctr"/>
          <a:lstStyle/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en-US" sz="1200" b="1"/>
              <a:t>Lorem ipsum dolor sit amet</a:t>
            </a:r>
          </a:p>
        </p:txBody>
      </p:sp>
      <p:sp>
        <p:nvSpPr>
          <p:cNvPr id="60" name="Rechteck 59">
            <a:extLst>
              <a:ext uri="{FF2B5EF4-FFF2-40B4-BE49-F238E27FC236}">
                <a16:creationId xmlns:a16="http://schemas.microsoft.com/office/drawing/2014/main" id="{BBD863BB-503F-4B8F-9D5A-01FA9C56F533}"/>
              </a:ext>
            </a:extLst>
          </p:cNvPr>
          <p:cNvSpPr/>
          <p:nvPr/>
        </p:nvSpPr>
        <p:spPr>
          <a:xfrm>
            <a:off x="300038" y="3511747"/>
            <a:ext cx="2743200" cy="8602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tIns="108000" rIns="108000" bIns="108000" rtlCol="0" anchor="ctr"/>
          <a:lstStyle/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en-US" sz="1200" b="1"/>
              <a:t>Lorem ipsum dolor sit amet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B1BB34C0-E30E-49B1-BDAF-100168ADB0B1}"/>
              </a:ext>
            </a:extLst>
          </p:cNvPr>
          <p:cNvSpPr txBox="1"/>
          <p:nvPr/>
        </p:nvSpPr>
        <p:spPr>
          <a:xfrm>
            <a:off x="300038" y="1492250"/>
            <a:ext cx="571500" cy="860227"/>
          </a:xfrm>
          <a:prstGeom prst="rect">
            <a:avLst/>
          </a:prstGeom>
        </p:spPr>
        <p:txBody>
          <a:bodyPr vert="horz" wrap="square" lIns="108000" tIns="108000" rIns="36000" bIns="108000" rtlCol="0" anchor="ctr">
            <a:noAutofit/>
          </a:bodyPr>
          <a:lstStyle/>
          <a:p>
            <a:pPr algn="ctr" defTabSz="685800">
              <a:lnSpc>
                <a:spcPct val="114000"/>
              </a:lnSpc>
              <a:spcAft>
                <a:spcPts val="1200"/>
              </a:spcAft>
              <a:buClr>
                <a:schemeClr val="accent1"/>
              </a:buClr>
              <a:buSzPct val="100000"/>
            </a:pPr>
            <a:r>
              <a:rPr lang="en-US" sz="3200" b="1">
                <a:solidFill>
                  <a:schemeClr val="bg1"/>
                </a:solidFill>
              </a:rPr>
              <a:t>1.</a:t>
            </a:r>
          </a:p>
        </p:txBody>
      </p:sp>
      <p:sp>
        <p:nvSpPr>
          <p:cNvPr id="67" name="Textfeld 66">
            <a:extLst>
              <a:ext uri="{FF2B5EF4-FFF2-40B4-BE49-F238E27FC236}">
                <a16:creationId xmlns:a16="http://schemas.microsoft.com/office/drawing/2014/main" id="{1350657C-9BCC-4D1D-8DBA-45B776078C9D}"/>
              </a:ext>
            </a:extLst>
          </p:cNvPr>
          <p:cNvSpPr txBox="1"/>
          <p:nvPr/>
        </p:nvSpPr>
        <p:spPr>
          <a:xfrm>
            <a:off x="307499" y="2501999"/>
            <a:ext cx="571500" cy="860227"/>
          </a:xfrm>
          <a:prstGeom prst="rect">
            <a:avLst/>
          </a:prstGeom>
        </p:spPr>
        <p:txBody>
          <a:bodyPr vert="horz" wrap="square" lIns="108000" tIns="108000" rIns="36000" bIns="108000" rtlCol="0" anchor="ctr">
            <a:noAutofit/>
          </a:bodyPr>
          <a:lstStyle/>
          <a:p>
            <a:pPr algn="ctr" defTabSz="685800">
              <a:lnSpc>
                <a:spcPct val="114000"/>
              </a:lnSpc>
              <a:spcAft>
                <a:spcPts val="1200"/>
              </a:spcAft>
              <a:buClr>
                <a:schemeClr val="accent1"/>
              </a:buClr>
              <a:buSzPct val="100000"/>
            </a:pPr>
            <a:r>
              <a:rPr lang="en-US" sz="3200" b="1">
                <a:solidFill>
                  <a:schemeClr val="bg1"/>
                </a:solidFill>
              </a:rPr>
              <a:t>2.</a:t>
            </a:r>
          </a:p>
        </p:txBody>
      </p:sp>
      <p:sp>
        <p:nvSpPr>
          <p:cNvPr id="73" name="Textfeld 72">
            <a:extLst>
              <a:ext uri="{FF2B5EF4-FFF2-40B4-BE49-F238E27FC236}">
                <a16:creationId xmlns:a16="http://schemas.microsoft.com/office/drawing/2014/main" id="{FB267B7D-F1C3-4FD6-8C9A-B9464A059D8F}"/>
              </a:ext>
            </a:extLst>
          </p:cNvPr>
          <p:cNvSpPr txBox="1"/>
          <p:nvPr/>
        </p:nvSpPr>
        <p:spPr>
          <a:xfrm>
            <a:off x="301626" y="3514626"/>
            <a:ext cx="571500" cy="860227"/>
          </a:xfrm>
          <a:prstGeom prst="rect">
            <a:avLst/>
          </a:prstGeom>
        </p:spPr>
        <p:txBody>
          <a:bodyPr vert="horz" wrap="square" lIns="108000" tIns="108000" rIns="36000" bIns="108000" rtlCol="0" anchor="ctr">
            <a:noAutofit/>
          </a:bodyPr>
          <a:lstStyle/>
          <a:p>
            <a:pPr algn="ctr" defTabSz="685800">
              <a:lnSpc>
                <a:spcPct val="114000"/>
              </a:lnSpc>
              <a:spcAft>
                <a:spcPts val="1200"/>
              </a:spcAft>
              <a:buClr>
                <a:schemeClr val="accent1"/>
              </a:buClr>
              <a:buSzPct val="100000"/>
            </a:pPr>
            <a:r>
              <a:rPr lang="en-US" sz="3200" b="1">
                <a:solidFill>
                  <a:schemeClr val="bg1"/>
                </a:solidFill>
              </a:rPr>
              <a:t>3.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2602AE3A-C53C-4963-AB3D-D2A9CE0335A9}"/>
              </a:ext>
            </a:extLst>
          </p:cNvPr>
          <p:cNvSpPr txBox="1"/>
          <p:nvPr/>
        </p:nvSpPr>
        <p:spPr>
          <a:xfrm>
            <a:off x="3043238" y="1494365"/>
            <a:ext cx="5799137" cy="860227"/>
          </a:xfrm>
          <a:prstGeom prst="rect">
            <a:avLst/>
          </a:prstGeom>
          <a:noFill/>
        </p:spPr>
        <p:txBody>
          <a:bodyPr vert="horz" wrap="square" lIns="180000" tIns="108000" rIns="108000" bIns="108000" rtlCol="0" anchor="ctr">
            <a:noAutofit/>
          </a:bodyPr>
          <a:lstStyle/>
          <a:p>
            <a:pPr marL="162000" lvl="0" indent="-162000">
              <a:lnSpc>
                <a:spcPct val="114000"/>
              </a:lnSpc>
              <a:spcAft>
                <a:spcPts val="600"/>
              </a:spcAft>
              <a:buClr>
                <a:srgbClr val="E1000F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sz="1200" kern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Donec pede justo aliquet nec, dolor sit vulputate eget.</a:t>
            </a:r>
          </a:p>
          <a:p>
            <a:pPr marL="162000" lvl="0" indent="-162000">
              <a:lnSpc>
                <a:spcPct val="113000"/>
              </a:lnSpc>
              <a:spcAft>
                <a:spcPts val="600"/>
              </a:spcAft>
              <a:buClr>
                <a:srgbClr val="E1000F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sz="1200" kern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Nulla consequat massa quis cras necoritat geleus politus dapibus</a:t>
            </a:r>
            <a:endParaRPr lang="en-US" sz="1200"/>
          </a:p>
        </p:txBody>
      </p:sp>
      <p:sp>
        <p:nvSpPr>
          <p:cNvPr id="85" name="Textfeld 84">
            <a:extLst>
              <a:ext uri="{FF2B5EF4-FFF2-40B4-BE49-F238E27FC236}">
                <a16:creationId xmlns:a16="http://schemas.microsoft.com/office/drawing/2014/main" id="{34B1E466-5C57-43A4-BBE8-172E29F459F1}"/>
              </a:ext>
            </a:extLst>
          </p:cNvPr>
          <p:cNvSpPr txBox="1"/>
          <p:nvPr/>
        </p:nvSpPr>
        <p:spPr>
          <a:xfrm>
            <a:off x="3044347" y="2501999"/>
            <a:ext cx="5799137" cy="860227"/>
          </a:xfrm>
          <a:prstGeom prst="rect">
            <a:avLst/>
          </a:prstGeom>
          <a:noFill/>
        </p:spPr>
        <p:txBody>
          <a:bodyPr vert="horz" wrap="square" lIns="180000" tIns="108000" rIns="108000" bIns="108000" rtlCol="0" anchor="ctr">
            <a:noAutofit/>
          </a:bodyPr>
          <a:lstStyle/>
          <a:p>
            <a:pPr marL="162000" lvl="0" indent="-162000">
              <a:lnSpc>
                <a:spcPct val="114000"/>
              </a:lnSpc>
              <a:spcAft>
                <a:spcPts val="600"/>
              </a:spcAft>
              <a:buClr>
                <a:srgbClr val="E1000F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sz="1200" kern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Donec pede justo aliquet nec, dolor sit vulputate eget.</a:t>
            </a:r>
          </a:p>
          <a:p>
            <a:pPr marL="162000" lvl="0" indent="-162000">
              <a:lnSpc>
                <a:spcPct val="114000"/>
              </a:lnSpc>
              <a:spcAft>
                <a:spcPts val="600"/>
              </a:spcAft>
              <a:buClr>
                <a:srgbClr val="E1000F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sz="1200" kern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Nulla consequat massa quis cras necoritat geleus politus dapibus</a:t>
            </a:r>
            <a:endParaRPr lang="en-US" sz="1200"/>
          </a:p>
        </p:txBody>
      </p:sp>
      <p:sp>
        <p:nvSpPr>
          <p:cNvPr id="89" name="Textfeld 88">
            <a:extLst>
              <a:ext uri="{FF2B5EF4-FFF2-40B4-BE49-F238E27FC236}">
                <a16:creationId xmlns:a16="http://schemas.microsoft.com/office/drawing/2014/main" id="{DD704016-A497-49B6-B200-BF461176DA82}"/>
              </a:ext>
            </a:extLst>
          </p:cNvPr>
          <p:cNvSpPr txBox="1"/>
          <p:nvPr/>
        </p:nvSpPr>
        <p:spPr>
          <a:xfrm>
            <a:off x="3043237" y="3512045"/>
            <a:ext cx="5799137" cy="860227"/>
          </a:xfrm>
          <a:prstGeom prst="rect">
            <a:avLst/>
          </a:prstGeom>
          <a:noFill/>
        </p:spPr>
        <p:txBody>
          <a:bodyPr vert="horz" wrap="square" lIns="180000" tIns="108000" rIns="108000" bIns="108000" rtlCol="0" anchor="ctr">
            <a:noAutofit/>
          </a:bodyPr>
          <a:lstStyle/>
          <a:p>
            <a:pPr marL="162000" lvl="0" indent="-162000">
              <a:lnSpc>
                <a:spcPct val="114000"/>
              </a:lnSpc>
              <a:spcAft>
                <a:spcPts val="600"/>
              </a:spcAft>
              <a:buClr>
                <a:srgbClr val="E1000F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sz="1200" kern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Donec pede justo aliquet nec, dolor sit vulputate eget.</a:t>
            </a:r>
          </a:p>
          <a:p>
            <a:pPr marL="162000" lvl="0" indent="-162000">
              <a:lnSpc>
                <a:spcPct val="114000"/>
              </a:lnSpc>
              <a:spcAft>
                <a:spcPts val="600"/>
              </a:spcAft>
              <a:buClr>
                <a:srgbClr val="E1000F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sz="1200" kern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Nulla consequat massa quis cras necoritat geleus politus dapibus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9621977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47426648-E018-4997-B900-299E82BAAAC9}"/>
              </a:ext>
            </a:extLst>
          </p:cNvPr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Slide Title, Segoe UI, 24pt</a:t>
            </a:r>
            <a:br>
              <a:rPr lang="en-US"/>
            </a:br>
            <a:r>
              <a:rPr lang="en-US"/>
              <a:t>Max. 2 Lines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A44458DE-75DD-4457-BE1C-169321057351}"/>
              </a:ext>
            </a:extLst>
          </p:cNvPr>
          <p:cNvSpPr/>
          <p:nvPr/>
        </p:nvSpPr>
        <p:spPr>
          <a:xfrm>
            <a:off x="299678" y="1492251"/>
            <a:ext cx="2481837" cy="4019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4000" tIns="108000" rIns="108000" bIns="108000" rtlCol="0" anchor="ctr"/>
          <a:lstStyle/>
          <a:p>
            <a:pPr algn="l">
              <a:lnSpc>
                <a:spcPct val="114000"/>
              </a:lnSpc>
              <a:spcAft>
                <a:spcPts val="600"/>
              </a:spcAft>
            </a:pPr>
            <a:r>
              <a:rPr lang="en-US" sz="1100" b="1">
                <a:solidFill>
                  <a:schemeClr val="accent1"/>
                </a:solidFill>
              </a:rPr>
              <a:t>Lorem ipsum </a:t>
            </a:r>
            <a:r>
              <a:rPr lang="en-US" sz="1100">
                <a:solidFill>
                  <a:schemeClr val="accent1"/>
                </a:solidFill>
              </a:rPr>
              <a:t>dolor sit amet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B1BB34C0-E30E-49B1-BDAF-100168ADB0B1}"/>
              </a:ext>
            </a:extLst>
          </p:cNvPr>
          <p:cNvSpPr txBox="1"/>
          <p:nvPr/>
        </p:nvSpPr>
        <p:spPr>
          <a:xfrm>
            <a:off x="299678" y="1492252"/>
            <a:ext cx="474501" cy="401980"/>
          </a:xfrm>
          <a:prstGeom prst="rect">
            <a:avLst/>
          </a:prstGeom>
        </p:spPr>
        <p:txBody>
          <a:bodyPr vert="horz" wrap="square" lIns="108000" tIns="108000" rIns="108000" bIns="108000" rtlCol="0" anchor="ctr">
            <a:noAutofit/>
          </a:bodyPr>
          <a:lstStyle/>
          <a:p>
            <a:pPr algn="ctr" defTabSz="685800">
              <a:lnSpc>
                <a:spcPct val="114000"/>
              </a:lnSpc>
              <a:spcAft>
                <a:spcPts val="1200"/>
              </a:spcAft>
              <a:buClr>
                <a:schemeClr val="accent1"/>
              </a:buClr>
              <a:buSzPct val="100000"/>
            </a:pPr>
            <a:r>
              <a:rPr lang="en-US" sz="2000" b="1">
                <a:solidFill>
                  <a:schemeClr val="accent1"/>
                </a:solidFill>
              </a:rPr>
              <a:t>1.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2602AE3A-C53C-4963-AB3D-D2A9CE0335A9}"/>
              </a:ext>
            </a:extLst>
          </p:cNvPr>
          <p:cNvSpPr txBox="1"/>
          <p:nvPr/>
        </p:nvSpPr>
        <p:spPr>
          <a:xfrm>
            <a:off x="2879605" y="1494110"/>
            <a:ext cx="5962769" cy="400085"/>
          </a:xfrm>
          <a:prstGeom prst="rect">
            <a:avLst/>
          </a:prstGeom>
          <a:noFill/>
        </p:spPr>
        <p:txBody>
          <a:bodyPr vert="horz" wrap="square" lIns="144000" tIns="108000" rIns="108000" bIns="108000" rtlCol="0" anchor="ctr">
            <a:noAutofit/>
          </a:bodyPr>
          <a:lstStyle/>
          <a:p>
            <a:pPr marL="162000" lvl="0" indent="-162000">
              <a:lnSpc>
                <a:spcPct val="114000"/>
              </a:lnSpc>
              <a:spcAft>
                <a:spcPts val="600"/>
              </a:spcAft>
              <a:buClr>
                <a:srgbClr val="E1000F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sz="1100" kern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Donec pede justo aliquet nec, dolor sit vulputate eget.</a:t>
            </a:r>
            <a:endParaRPr lang="en-US" sz="1100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54B0FE2C-4EA8-418F-9036-E7974992C29A}"/>
              </a:ext>
            </a:extLst>
          </p:cNvPr>
          <p:cNvSpPr/>
          <p:nvPr/>
        </p:nvSpPr>
        <p:spPr>
          <a:xfrm>
            <a:off x="301626" y="2110865"/>
            <a:ext cx="2480075" cy="4019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4000" tIns="108000" rIns="108000" bIns="108000" rtlCol="0" anchor="ctr"/>
          <a:lstStyle/>
          <a:p>
            <a:pPr algn="l">
              <a:lnSpc>
                <a:spcPct val="114000"/>
              </a:lnSpc>
              <a:spcAft>
                <a:spcPts val="600"/>
              </a:spcAft>
            </a:pPr>
            <a:r>
              <a:rPr lang="en-US" sz="1100" b="1">
                <a:solidFill>
                  <a:schemeClr val="accent1"/>
                </a:solidFill>
              </a:rPr>
              <a:t>Lorem ipsum </a:t>
            </a:r>
            <a:r>
              <a:rPr lang="en-US" sz="1100">
                <a:solidFill>
                  <a:schemeClr val="accent1"/>
                </a:solidFill>
              </a:rPr>
              <a:t>dolor sit amet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0749E71C-146D-4F35-A651-286D15678B71}"/>
              </a:ext>
            </a:extLst>
          </p:cNvPr>
          <p:cNvSpPr txBox="1"/>
          <p:nvPr/>
        </p:nvSpPr>
        <p:spPr>
          <a:xfrm>
            <a:off x="301625" y="2110866"/>
            <a:ext cx="474501" cy="401980"/>
          </a:xfrm>
          <a:prstGeom prst="rect">
            <a:avLst/>
          </a:prstGeom>
        </p:spPr>
        <p:txBody>
          <a:bodyPr vert="horz" wrap="square" lIns="108000" tIns="108000" rIns="108000" bIns="108000" rtlCol="0" anchor="ctr">
            <a:noAutofit/>
          </a:bodyPr>
          <a:lstStyle/>
          <a:p>
            <a:pPr algn="ctr" defTabSz="685800">
              <a:lnSpc>
                <a:spcPct val="114000"/>
              </a:lnSpc>
              <a:spcAft>
                <a:spcPts val="1200"/>
              </a:spcAft>
              <a:buClr>
                <a:schemeClr val="accent1"/>
              </a:buClr>
              <a:buSzPct val="100000"/>
            </a:pPr>
            <a:r>
              <a:rPr lang="en-US" sz="2000" b="1">
                <a:solidFill>
                  <a:schemeClr val="accent1"/>
                </a:solidFill>
              </a:rPr>
              <a:t>2.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50F504D0-F39F-49B3-A6B4-D1C82A84490B}"/>
              </a:ext>
            </a:extLst>
          </p:cNvPr>
          <p:cNvSpPr txBox="1"/>
          <p:nvPr/>
        </p:nvSpPr>
        <p:spPr>
          <a:xfrm>
            <a:off x="2879606" y="2112724"/>
            <a:ext cx="5962768" cy="400085"/>
          </a:xfrm>
          <a:prstGeom prst="rect">
            <a:avLst/>
          </a:prstGeom>
          <a:noFill/>
        </p:spPr>
        <p:txBody>
          <a:bodyPr vert="horz" wrap="square" lIns="144000" tIns="108000" rIns="108000" bIns="108000" rtlCol="0" anchor="ctr">
            <a:noAutofit/>
          </a:bodyPr>
          <a:lstStyle/>
          <a:p>
            <a:pPr marL="162000" lvl="0" indent="-162000">
              <a:lnSpc>
                <a:spcPct val="114000"/>
              </a:lnSpc>
              <a:spcAft>
                <a:spcPts val="600"/>
              </a:spcAft>
              <a:buClr>
                <a:srgbClr val="E1000F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sz="1100" kern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Donec pede justo aliquet nec, dolor sit vulputate eget.</a:t>
            </a:r>
            <a:endParaRPr lang="en-US" sz="1100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48807A70-EA1F-4749-9C35-B5A670D0561A}"/>
              </a:ext>
            </a:extLst>
          </p:cNvPr>
          <p:cNvSpPr/>
          <p:nvPr/>
        </p:nvSpPr>
        <p:spPr>
          <a:xfrm>
            <a:off x="301626" y="2731129"/>
            <a:ext cx="2480075" cy="4019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4000" tIns="108000" rIns="108000" bIns="108000" rtlCol="0" anchor="ctr"/>
          <a:lstStyle/>
          <a:p>
            <a:pPr algn="l">
              <a:lnSpc>
                <a:spcPct val="114000"/>
              </a:lnSpc>
              <a:spcAft>
                <a:spcPts val="600"/>
              </a:spcAft>
            </a:pPr>
            <a:r>
              <a:rPr lang="en-US" sz="1100" b="1">
                <a:solidFill>
                  <a:schemeClr val="accent1"/>
                </a:solidFill>
              </a:rPr>
              <a:t>Lorem ipsum </a:t>
            </a:r>
            <a:r>
              <a:rPr lang="en-US" sz="1100">
                <a:solidFill>
                  <a:schemeClr val="accent1"/>
                </a:solidFill>
              </a:rPr>
              <a:t>dolor sit amet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0A5CD4B8-5908-4078-A188-2ECB304E60E5}"/>
              </a:ext>
            </a:extLst>
          </p:cNvPr>
          <p:cNvSpPr txBox="1"/>
          <p:nvPr/>
        </p:nvSpPr>
        <p:spPr>
          <a:xfrm>
            <a:off x="301625" y="2731130"/>
            <a:ext cx="474501" cy="401980"/>
          </a:xfrm>
          <a:prstGeom prst="rect">
            <a:avLst/>
          </a:prstGeom>
        </p:spPr>
        <p:txBody>
          <a:bodyPr vert="horz" wrap="square" lIns="108000" tIns="108000" rIns="108000" bIns="108000" rtlCol="0" anchor="ctr">
            <a:noAutofit/>
          </a:bodyPr>
          <a:lstStyle/>
          <a:p>
            <a:pPr algn="ctr" defTabSz="685800">
              <a:lnSpc>
                <a:spcPct val="114000"/>
              </a:lnSpc>
              <a:spcAft>
                <a:spcPts val="1200"/>
              </a:spcAft>
              <a:buClr>
                <a:schemeClr val="accent1"/>
              </a:buClr>
              <a:buSzPct val="100000"/>
            </a:pPr>
            <a:r>
              <a:rPr lang="en-US" sz="2000" b="1">
                <a:solidFill>
                  <a:schemeClr val="accent1"/>
                </a:solidFill>
              </a:rPr>
              <a:t>3.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B195C7BC-14BF-4CC5-B202-BDD41873F8C1}"/>
              </a:ext>
            </a:extLst>
          </p:cNvPr>
          <p:cNvSpPr txBox="1"/>
          <p:nvPr/>
        </p:nvSpPr>
        <p:spPr>
          <a:xfrm>
            <a:off x="2879607" y="2728684"/>
            <a:ext cx="5962768" cy="400085"/>
          </a:xfrm>
          <a:prstGeom prst="rect">
            <a:avLst/>
          </a:prstGeom>
          <a:noFill/>
        </p:spPr>
        <p:txBody>
          <a:bodyPr vert="horz" wrap="square" lIns="144000" tIns="108000" rIns="108000" bIns="108000" rtlCol="0" anchor="ctr">
            <a:noAutofit/>
          </a:bodyPr>
          <a:lstStyle/>
          <a:p>
            <a:pPr marL="162000" lvl="0" indent="-162000">
              <a:lnSpc>
                <a:spcPct val="114000"/>
              </a:lnSpc>
              <a:spcAft>
                <a:spcPts val="600"/>
              </a:spcAft>
              <a:buClr>
                <a:srgbClr val="E1000F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sz="1100" kern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Donec pede justo aliquet nec, dolor sit vulputate eget.</a:t>
            </a:r>
            <a:endParaRPr lang="en-US" sz="1100"/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2C368166-6321-45DD-AF8E-BE0EE4A321A8}"/>
              </a:ext>
            </a:extLst>
          </p:cNvPr>
          <p:cNvSpPr/>
          <p:nvPr/>
        </p:nvSpPr>
        <p:spPr>
          <a:xfrm>
            <a:off x="301626" y="3349230"/>
            <a:ext cx="2480075" cy="4019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4000" tIns="108000" rIns="108000" bIns="108000" rtlCol="0" anchor="ctr"/>
          <a:lstStyle/>
          <a:p>
            <a:pPr algn="l">
              <a:lnSpc>
                <a:spcPct val="114000"/>
              </a:lnSpc>
              <a:spcAft>
                <a:spcPts val="600"/>
              </a:spcAft>
            </a:pPr>
            <a:r>
              <a:rPr lang="en-US" sz="1100" b="1">
                <a:solidFill>
                  <a:schemeClr val="accent1"/>
                </a:solidFill>
              </a:rPr>
              <a:t>Lorem ipsum </a:t>
            </a:r>
            <a:r>
              <a:rPr lang="en-US" sz="1100">
                <a:solidFill>
                  <a:schemeClr val="accent1"/>
                </a:solidFill>
              </a:rPr>
              <a:t>dolor sit amet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574F85DB-1A31-408B-84BC-DC2D067331EE}"/>
              </a:ext>
            </a:extLst>
          </p:cNvPr>
          <p:cNvSpPr txBox="1"/>
          <p:nvPr/>
        </p:nvSpPr>
        <p:spPr>
          <a:xfrm>
            <a:off x="303213" y="3351522"/>
            <a:ext cx="474501" cy="393341"/>
          </a:xfrm>
          <a:prstGeom prst="rect">
            <a:avLst/>
          </a:prstGeom>
        </p:spPr>
        <p:txBody>
          <a:bodyPr vert="horz" wrap="square" lIns="108000" tIns="108000" rIns="108000" bIns="108000" rtlCol="0" anchor="ctr">
            <a:noAutofit/>
          </a:bodyPr>
          <a:lstStyle/>
          <a:p>
            <a:pPr algn="ctr" defTabSz="685800">
              <a:lnSpc>
                <a:spcPct val="114000"/>
              </a:lnSpc>
              <a:spcAft>
                <a:spcPts val="1200"/>
              </a:spcAft>
              <a:buClr>
                <a:schemeClr val="accent1"/>
              </a:buClr>
              <a:buSzPct val="100000"/>
            </a:pPr>
            <a:r>
              <a:rPr lang="en-US" sz="2000" b="1">
                <a:solidFill>
                  <a:schemeClr val="accent1"/>
                </a:solidFill>
              </a:rPr>
              <a:t>4.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02A1A326-D0D9-41F7-8EA3-AB58476F4402}"/>
              </a:ext>
            </a:extLst>
          </p:cNvPr>
          <p:cNvSpPr txBox="1"/>
          <p:nvPr/>
        </p:nvSpPr>
        <p:spPr>
          <a:xfrm>
            <a:off x="2879607" y="3349273"/>
            <a:ext cx="5962768" cy="400085"/>
          </a:xfrm>
          <a:prstGeom prst="rect">
            <a:avLst/>
          </a:prstGeom>
          <a:noFill/>
        </p:spPr>
        <p:txBody>
          <a:bodyPr vert="horz" wrap="square" lIns="144000" tIns="108000" rIns="108000" bIns="108000" rtlCol="0" anchor="ctr">
            <a:noAutofit/>
          </a:bodyPr>
          <a:lstStyle/>
          <a:p>
            <a:pPr marL="162000" lvl="0" indent="-162000">
              <a:lnSpc>
                <a:spcPct val="114000"/>
              </a:lnSpc>
              <a:spcAft>
                <a:spcPts val="600"/>
              </a:spcAft>
              <a:buClr>
                <a:srgbClr val="E1000F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sz="1100" kern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Donec pede justo aliquet nec, dolor sit vulputate eget.</a:t>
            </a:r>
            <a:endParaRPr lang="en-US" sz="1100"/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AC7AE26F-2C75-4AC7-862E-ECDA164C520D}"/>
              </a:ext>
            </a:extLst>
          </p:cNvPr>
          <p:cNvSpPr/>
          <p:nvPr/>
        </p:nvSpPr>
        <p:spPr>
          <a:xfrm>
            <a:off x="301095" y="3969816"/>
            <a:ext cx="2480556" cy="4019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4000" tIns="108000" rIns="108000" bIns="108000" rtlCol="0" anchor="ctr"/>
          <a:lstStyle/>
          <a:p>
            <a:pPr algn="l">
              <a:lnSpc>
                <a:spcPct val="114000"/>
              </a:lnSpc>
              <a:spcAft>
                <a:spcPts val="600"/>
              </a:spcAft>
            </a:pPr>
            <a:r>
              <a:rPr lang="en-US" sz="1100" b="1">
                <a:solidFill>
                  <a:schemeClr val="accent1"/>
                </a:solidFill>
              </a:rPr>
              <a:t>Lorem ipsum </a:t>
            </a:r>
            <a:r>
              <a:rPr lang="en-US" sz="1100">
                <a:solidFill>
                  <a:schemeClr val="accent1"/>
                </a:solidFill>
              </a:rPr>
              <a:t>dolor sit amet</a:t>
            </a: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8C032FC7-D2EB-4F61-B681-34A8427972BB}"/>
              </a:ext>
            </a:extLst>
          </p:cNvPr>
          <p:cNvSpPr txBox="1"/>
          <p:nvPr/>
        </p:nvSpPr>
        <p:spPr>
          <a:xfrm>
            <a:off x="302681" y="3966639"/>
            <a:ext cx="474501" cy="401980"/>
          </a:xfrm>
          <a:prstGeom prst="rect">
            <a:avLst/>
          </a:prstGeom>
        </p:spPr>
        <p:txBody>
          <a:bodyPr vert="horz" wrap="square" lIns="108000" tIns="108000" rIns="108000" bIns="108000" rtlCol="0" anchor="ctr">
            <a:noAutofit/>
          </a:bodyPr>
          <a:lstStyle/>
          <a:p>
            <a:pPr algn="ctr" defTabSz="685800">
              <a:lnSpc>
                <a:spcPct val="114000"/>
              </a:lnSpc>
              <a:spcAft>
                <a:spcPts val="1200"/>
              </a:spcAft>
              <a:buClr>
                <a:schemeClr val="accent1"/>
              </a:buClr>
              <a:buSzPct val="100000"/>
            </a:pPr>
            <a:r>
              <a:rPr lang="en-US" sz="2000" b="1">
                <a:solidFill>
                  <a:schemeClr val="accent1"/>
                </a:solidFill>
              </a:rPr>
              <a:t>5.</a:t>
            </a: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D2DA5514-00E7-4497-BB30-FDF6023E46E3}"/>
              </a:ext>
            </a:extLst>
          </p:cNvPr>
          <p:cNvSpPr txBox="1"/>
          <p:nvPr/>
        </p:nvSpPr>
        <p:spPr>
          <a:xfrm>
            <a:off x="2879607" y="3974889"/>
            <a:ext cx="5962768" cy="400085"/>
          </a:xfrm>
          <a:prstGeom prst="rect">
            <a:avLst/>
          </a:prstGeom>
          <a:noFill/>
        </p:spPr>
        <p:txBody>
          <a:bodyPr vert="horz" wrap="square" lIns="144000" tIns="108000" rIns="108000" bIns="108000" rtlCol="0" anchor="ctr">
            <a:noAutofit/>
          </a:bodyPr>
          <a:lstStyle/>
          <a:p>
            <a:pPr marL="162000" lvl="0" indent="-162000">
              <a:lnSpc>
                <a:spcPct val="114000"/>
              </a:lnSpc>
              <a:spcAft>
                <a:spcPts val="600"/>
              </a:spcAft>
              <a:buClr>
                <a:srgbClr val="E1000F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sz="1100" kern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Donec pede justo aliquet nec, dolor sit vulputate eget.</a:t>
            </a:r>
            <a:endParaRPr lang="en-US" sz="1100"/>
          </a:p>
        </p:txBody>
      </p:sp>
      <p:sp>
        <p:nvSpPr>
          <p:cNvPr id="20" name="Fußzeilenplatzhalter 1">
            <a:extLst>
              <a:ext uri="{FF2B5EF4-FFF2-40B4-BE49-F238E27FC236}">
                <a16:creationId xmlns:a16="http://schemas.microsoft.com/office/drawing/2014/main" id="{C1075C65-6AD9-6EEF-8EAE-0E49C32973A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 bwMode="gray">
          <a:xfrm>
            <a:off x="618649" y="4733844"/>
            <a:ext cx="3151664" cy="123111"/>
          </a:xfrm>
        </p:spPr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22" name="Foliennummernplatzhalter 2">
            <a:extLst>
              <a:ext uri="{FF2B5EF4-FFF2-40B4-BE49-F238E27FC236}">
                <a16:creationId xmlns:a16="http://schemas.microsoft.com/office/drawing/2014/main" id="{5A565CAF-CCC2-B9B5-C101-92610BC641F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 bwMode="gray">
          <a:xfrm>
            <a:off x="300038" y="4733844"/>
            <a:ext cx="318611" cy="123111"/>
          </a:xfrm>
        </p:spPr>
        <p:txBody>
          <a:bodyPr/>
          <a:lstStyle/>
          <a:p>
            <a:fld id="{54413C03-D129-4B04-B289-283874789DC0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104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184CF526-D821-4CB4-B601-3E99587351D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9235497-4C1F-4253-8430-85F76985931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4413C03-D129-4B04-B289-283874789DC0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43BFAB22-3BE1-48B3-8A3A-7F9E4F502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Slide Title, Segoe UI, 24pt</a:t>
            </a:r>
            <a:br>
              <a:rPr lang="en-US"/>
            </a:br>
            <a:r>
              <a:rPr lang="en-US"/>
              <a:t>Max. 2 Lines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A2A9FFD7-A55B-4F2C-91EE-6EB6542507C1}"/>
              </a:ext>
            </a:extLst>
          </p:cNvPr>
          <p:cNvSpPr/>
          <p:nvPr/>
        </p:nvSpPr>
        <p:spPr>
          <a:xfrm>
            <a:off x="3043239" y="1492250"/>
            <a:ext cx="1452561" cy="13588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t"/>
          <a:lstStyle/>
          <a:p>
            <a:r>
              <a:rPr lang="en-US" sz="1200" b="1">
                <a:solidFill>
                  <a:schemeClr val="bg1"/>
                </a:solidFill>
              </a:rPr>
              <a:t>Lorem ipsum dolor sit amet</a:t>
            </a:r>
          </a:p>
          <a:p>
            <a:pPr algn="l"/>
            <a:endParaRPr lang="en-US" sz="1200">
              <a:solidFill>
                <a:schemeClr val="bg1"/>
              </a:solidFill>
            </a:endParaRP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5B43D080-9FB6-4336-8362-6BF610D3518F}"/>
              </a:ext>
            </a:extLst>
          </p:cNvPr>
          <p:cNvSpPr/>
          <p:nvPr/>
        </p:nvSpPr>
        <p:spPr>
          <a:xfrm>
            <a:off x="4648832" y="1493936"/>
            <a:ext cx="1447168" cy="135885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t"/>
          <a:lstStyle/>
          <a:p>
            <a:r>
              <a:rPr lang="en-US" sz="1200" b="1">
                <a:solidFill>
                  <a:schemeClr val="accent1"/>
                </a:solidFill>
              </a:rPr>
              <a:t>Lorem ipsum dolor sit amet</a:t>
            </a:r>
          </a:p>
          <a:p>
            <a:pPr algn="l"/>
            <a:endParaRPr lang="en-US" sz="1200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CFAE5545-5964-4BB8-A600-89522A620006}"/>
              </a:ext>
            </a:extLst>
          </p:cNvPr>
          <p:cNvSpPr/>
          <p:nvPr/>
        </p:nvSpPr>
        <p:spPr>
          <a:xfrm>
            <a:off x="3044032" y="3013125"/>
            <a:ext cx="1452561" cy="135885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t"/>
          <a:lstStyle/>
          <a:p>
            <a:r>
              <a:rPr lang="en-US" sz="1200" b="1">
                <a:solidFill>
                  <a:schemeClr val="accent1"/>
                </a:solidFill>
              </a:rPr>
              <a:t>Lorem ipsum dolor sit amet</a:t>
            </a:r>
          </a:p>
          <a:p>
            <a:pPr algn="l"/>
            <a:endParaRPr lang="en-US" sz="1200"/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19632508-F0B8-4B62-9C06-E3D79C5B3664}"/>
              </a:ext>
            </a:extLst>
          </p:cNvPr>
          <p:cNvSpPr/>
          <p:nvPr/>
        </p:nvSpPr>
        <p:spPr>
          <a:xfrm>
            <a:off x="4648202" y="3013125"/>
            <a:ext cx="1447168" cy="135885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t"/>
          <a:lstStyle/>
          <a:p>
            <a:r>
              <a:rPr lang="en-US" sz="1200" b="1">
                <a:solidFill>
                  <a:schemeClr val="accent1"/>
                </a:solidFill>
              </a:rPr>
              <a:t>Lorem ipsum dolor sit amet</a:t>
            </a:r>
          </a:p>
          <a:p>
            <a:pPr algn="l"/>
            <a:endParaRPr lang="en-US" sz="1200"/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11B1D387-AF2A-4FF6-B776-4B5113F9575D}"/>
              </a:ext>
            </a:extLst>
          </p:cNvPr>
          <p:cNvSpPr txBox="1"/>
          <p:nvPr/>
        </p:nvSpPr>
        <p:spPr>
          <a:xfrm>
            <a:off x="6249032" y="1495426"/>
            <a:ext cx="2593343" cy="135567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62000" lvl="0" indent="-162000">
              <a:lnSpc>
                <a:spcPct val="114000"/>
              </a:lnSpc>
              <a:spcAft>
                <a:spcPts val="600"/>
              </a:spcAft>
              <a:buClr>
                <a:srgbClr val="E1000F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sz="1200" kern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Donec pede justo aliquet nec, dolor sit vulputate eget.</a:t>
            </a:r>
          </a:p>
          <a:p>
            <a:pPr marL="162000" indent="-162000">
              <a:lnSpc>
                <a:spcPct val="114000"/>
              </a:lnSpc>
              <a:spcAft>
                <a:spcPts val="600"/>
              </a:spcAft>
              <a:buClr>
                <a:srgbClr val="E1000F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sz="1200" kern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Nulla consequat massa quis cras necoritat geleus politus dapibus</a:t>
            </a: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18436818-A4A5-470D-B7DB-ABDFB2F8FF89}"/>
              </a:ext>
            </a:extLst>
          </p:cNvPr>
          <p:cNvSpPr txBox="1"/>
          <p:nvPr/>
        </p:nvSpPr>
        <p:spPr>
          <a:xfrm>
            <a:off x="6249032" y="3016301"/>
            <a:ext cx="2593343" cy="135567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62000" lvl="0" indent="-162000">
              <a:lnSpc>
                <a:spcPct val="114000"/>
              </a:lnSpc>
              <a:spcAft>
                <a:spcPts val="600"/>
              </a:spcAft>
              <a:buClr>
                <a:srgbClr val="E1000F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sz="1200" kern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Donec pede justo aliquet nec, dolor sit vulputate eget.</a:t>
            </a:r>
          </a:p>
          <a:p>
            <a:pPr marL="162000" indent="-162000">
              <a:lnSpc>
                <a:spcPct val="114000"/>
              </a:lnSpc>
              <a:spcAft>
                <a:spcPts val="600"/>
              </a:spcAft>
              <a:buClr>
                <a:srgbClr val="E1000F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sz="1200" kern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Nulla consequat massa quis cras necoritat geleus politus dapibus</a:t>
            </a: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5D285D43-EC75-4A86-91ED-A9CE4CBE4E59}"/>
              </a:ext>
            </a:extLst>
          </p:cNvPr>
          <p:cNvSpPr txBox="1"/>
          <p:nvPr/>
        </p:nvSpPr>
        <p:spPr>
          <a:xfrm>
            <a:off x="310001" y="1500133"/>
            <a:ext cx="2593343" cy="135567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62000" lvl="0" indent="-162000">
              <a:lnSpc>
                <a:spcPct val="114000"/>
              </a:lnSpc>
              <a:spcAft>
                <a:spcPts val="600"/>
              </a:spcAft>
              <a:buClr>
                <a:srgbClr val="E1000F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sz="1200" kern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Donec pede justo aliquet nec, dolor sit vulputate eget.</a:t>
            </a:r>
          </a:p>
          <a:p>
            <a:pPr marL="162000" indent="-162000">
              <a:lnSpc>
                <a:spcPct val="114000"/>
              </a:lnSpc>
              <a:spcAft>
                <a:spcPts val="600"/>
              </a:spcAft>
              <a:buClr>
                <a:srgbClr val="E1000F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sz="1200" kern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Nulla consequat massa quis cras necoritat geleus politus dapibus</a:t>
            </a: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C589B1DF-1ECE-4FC8-8C31-F31F696E1F5D}"/>
              </a:ext>
            </a:extLst>
          </p:cNvPr>
          <p:cNvSpPr txBox="1"/>
          <p:nvPr/>
        </p:nvSpPr>
        <p:spPr>
          <a:xfrm>
            <a:off x="310001" y="3021008"/>
            <a:ext cx="2593343" cy="135567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62000" lvl="0" indent="-162000">
              <a:lnSpc>
                <a:spcPct val="114000"/>
              </a:lnSpc>
              <a:spcAft>
                <a:spcPts val="600"/>
              </a:spcAft>
              <a:buClr>
                <a:srgbClr val="E1000F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sz="1200" kern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Donec pede justo aliquet nec, dolor sit vulputate eget.</a:t>
            </a:r>
          </a:p>
          <a:p>
            <a:pPr marL="162000" indent="-162000">
              <a:lnSpc>
                <a:spcPct val="114000"/>
              </a:lnSpc>
              <a:spcAft>
                <a:spcPts val="600"/>
              </a:spcAft>
              <a:buClr>
                <a:srgbClr val="E1000F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sz="1200" kern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Nulla consequat massa quis cras necoritat geleus politus dapibus</a:t>
            </a:r>
          </a:p>
        </p:txBody>
      </p:sp>
    </p:spTree>
    <p:extLst>
      <p:ext uri="{BB962C8B-B14F-4D97-AF65-F5344CB8AC3E}">
        <p14:creationId xmlns:p14="http://schemas.microsoft.com/office/powerpoint/2010/main" val="7725940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19D34EF8-9DA0-4F5F-9F1A-E206CEFC948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CD5CDCB7-3432-4B47-89D0-566E114A808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4413C03-D129-4B04-B289-283874789DC0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75B578CE-E3F6-498A-BE0C-7BFAAAA7E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Slide Title, Segoe UI, 24pt</a:t>
            </a:r>
            <a:br>
              <a:rPr lang="en-US"/>
            </a:br>
            <a:r>
              <a:rPr lang="en-US"/>
              <a:t>Max. 2 Lines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0286E5F4-9F8F-442D-8E2C-B347DBB99B56}"/>
              </a:ext>
            </a:extLst>
          </p:cNvPr>
          <p:cNvSpPr/>
          <p:nvPr/>
        </p:nvSpPr>
        <p:spPr>
          <a:xfrm>
            <a:off x="300037" y="1494365"/>
            <a:ext cx="4195762" cy="46433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08000" rIns="108000" bIns="108000" rtlCol="0" anchor="t">
            <a:noAutofit/>
          </a:bodyPr>
          <a:lstStyle/>
          <a:p>
            <a:pPr algn="l"/>
            <a:r>
              <a:rPr lang="en-US" sz="1600" b="1">
                <a:solidFill>
                  <a:schemeClr val="accent1"/>
                </a:solidFill>
              </a:rPr>
              <a:t>Pro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A1038144-CBD1-4D0C-8DE6-88E3C17F4532}"/>
              </a:ext>
            </a:extLst>
          </p:cNvPr>
          <p:cNvSpPr/>
          <p:nvPr/>
        </p:nvSpPr>
        <p:spPr>
          <a:xfrm>
            <a:off x="4646613" y="1492249"/>
            <a:ext cx="4195762" cy="46433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08000" rIns="108000" bIns="108000" rtlCol="0" anchor="t">
            <a:noAutofit/>
          </a:bodyPr>
          <a:lstStyle/>
          <a:p>
            <a:pPr algn="l"/>
            <a:r>
              <a:rPr lang="en-US" sz="1600" b="1">
                <a:solidFill>
                  <a:schemeClr val="accent1"/>
                </a:solidFill>
              </a:rPr>
              <a:t>Contra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674B0C46-B23A-44BF-AB32-077A3CF31B48}"/>
              </a:ext>
            </a:extLst>
          </p:cNvPr>
          <p:cNvSpPr txBox="1"/>
          <p:nvPr/>
        </p:nvSpPr>
        <p:spPr>
          <a:xfrm>
            <a:off x="304798" y="1958666"/>
            <a:ext cx="4191001" cy="2413309"/>
          </a:xfrm>
          <a:prstGeom prst="rect">
            <a:avLst/>
          </a:prstGeom>
          <a:noFill/>
        </p:spPr>
        <p:txBody>
          <a:bodyPr wrap="square" lIns="0" tIns="108000" rIns="0" bIns="0">
            <a:noAutofit/>
          </a:bodyPr>
          <a:lstStyle/>
          <a:p>
            <a:pPr marL="171450" indent="-171450">
              <a:lnSpc>
                <a:spcPct val="114000"/>
              </a:lnSpc>
              <a:spcAft>
                <a:spcPts val="1200"/>
              </a:spcAft>
              <a:buClr>
                <a:srgbClr val="E1000F"/>
              </a:buClr>
              <a:buFont typeface="Wingdings" panose="05000000000000000000" pitchFamily="2" charset="2"/>
              <a:buChar char="§"/>
            </a:pPr>
            <a:r>
              <a:rPr lang="en-US" sz="1200"/>
              <a:t>Donec pede justo aliquet nec, dolor sit vulputate eget</a:t>
            </a:r>
          </a:p>
          <a:p>
            <a:pPr marL="171450" indent="-171450">
              <a:lnSpc>
                <a:spcPct val="114000"/>
              </a:lnSpc>
              <a:spcAft>
                <a:spcPts val="1200"/>
              </a:spcAft>
              <a:buClr>
                <a:srgbClr val="E1000F"/>
              </a:buClr>
              <a:buFont typeface="Wingdings" panose="05000000000000000000" pitchFamily="2" charset="2"/>
              <a:buChar char="§"/>
            </a:pPr>
            <a:r>
              <a:rPr lang="en-US" sz="1200"/>
              <a:t>Nulla consequat vulputate quis cras necoritat politus</a:t>
            </a:r>
          </a:p>
          <a:p>
            <a:pPr marL="171450" indent="-171450">
              <a:lnSpc>
                <a:spcPct val="114000"/>
              </a:lnSpc>
              <a:spcAft>
                <a:spcPts val="1200"/>
              </a:spcAft>
              <a:buClr>
                <a:srgbClr val="E1000F"/>
              </a:buClr>
              <a:buFont typeface="Wingdings" panose="05000000000000000000" pitchFamily="2" charset="2"/>
              <a:buChar char="§"/>
            </a:pPr>
            <a:r>
              <a:rPr lang="en-US" sz="1200"/>
              <a:t>Donec pede justo aliquet nec, dolor sit vulputate eget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8ACD965F-4924-47B8-A961-2752C56D581C}"/>
              </a:ext>
            </a:extLst>
          </p:cNvPr>
          <p:cNvSpPr txBox="1"/>
          <p:nvPr/>
        </p:nvSpPr>
        <p:spPr>
          <a:xfrm>
            <a:off x="4646613" y="1960220"/>
            <a:ext cx="4195762" cy="2411755"/>
          </a:xfrm>
          <a:prstGeom prst="rect">
            <a:avLst/>
          </a:prstGeom>
          <a:noFill/>
        </p:spPr>
        <p:txBody>
          <a:bodyPr wrap="square" lIns="0" tIns="108000" rIns="0" bIns="0">
            <a:noAutofit/>
          </a:bodyPr>
          <a:lstStyle/>
          <a:p>
            <a:pPr marL="171450" indent="-171450">
              <a:lnSpc>
                <a:spcPct val="114000"/>
              </a:lnSpc>
              <a:spcAft>
                <a:spcPts val="1200"/>
              </a:spcAft>
              <a:buClr>
                <a:srgbClr val="E1000F"/>
              </a:buClr>
              <a:buFont typeface="Wingdings" panose="05000000000000000000" pitchFamily="2" charset="2"/>
              <a:buChar char="§"/>
            </a:pPr>
            <a:r>
              <a:rPr lang="en-US" sz="1200"/>
              <a:t>Donec pede justo aliquet nec, dolor sit vulputate eget</a:t>
            </a:r>
          </a:p>
          <a:p>
            <a:pPr marL="171450" indent="-171450">
              <a:lnSpc>
                <a:spcPct val="114000"/>
              </a:lnSpc>
              <a:spcAft>
                <a:spcPts val="1200"/>
              </a:spcAft>
              <a:buClr>
                <a:srgbClr val="E1000F"/>
              </a:buClr>
              <a:buFont typeface="Wingdings" panose="05000000000000000000" pitchFamily="2" charset="2"/>
              <a:buChar char="§"/>
            </a:pPr>
            <a:r>
              <a:rPr lang="en-US" sz="1200"/>
              <a:t>Nulla consequat vulputate quis cras necoritat politus</a:t>
            </a:r>
          </a:p>
          <a:p>
            <a:pPr marL="171450" indent="-171450">
              <a:lnSpc>
                <a:spcPct val="114000"/>
              </a:lnSpc>
              <a:spcAft>
                <a:spcPts val="1200"/>
              </a:spcAft>
              <a:buClr>
                <a:srgbClr val="E1000F"/>
              </a:buClr>
              <a:buFont typeface="Wingdings" panose="05000000000000000000" pitchFamily="2" charset="2"/>
              <a:buChar char="§"/>
            </a:pPr>
            <a:r>
              <a:rPr lang="en-US" sz="1200"/>
              <a:t>Donec pede justo aliquet nec, dolor sit vulputate eget</a:t>
            </a:r>
          </a:p>
        </p:txBody>
      </p:sp>
    </p:spTree>
    <p:extLst>
      <p:ext uri="{BB962C8B-B14F-4D97-AF65-F5344CB8AC3E}">
        <p14:creationId xmlns:p14="http://schemas.microsoft.com/office/powerpoint/2010/main" val="7537569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19D34EF8-9DA0-4F5F-9F1A-E206CEFC948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CD5CDCB7-3432-4B47-89D0-566E114A808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4413C03-D129-4B04-B289-283874789DC0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75B578CE-E3F6-498A-BE0C-7BFAAAA7E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Slide Title, Segoe UI, 24pt</a:t>
            </a:r>
            <a:br>
              <a:rPr lang="en-US"/>
            </a:br>
            <a:r>
              <a:rPr lang="en-US"/>
              <a:t>Max. 2 Lines</a:t>
            </a: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C88DD9BC-4677-4731-AEE7-7E78CB8F3E2A}"/>
              </a:ext>
            </a:extLst>
          </p:cNvPr>
          <p:cNvSpPr/>
          <p:nvPr/>
        </p:nvSpPr>
        <p:spPr>
          <a:xfrm>
            <a:off x="300037" y="1157603"/>
            <a:ext cx="4195762" cy="46433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08000" rIns="108000" bIns="108000" rtlCol="0" anchor="t">
            <a:noAutofit/>
          </a:bodyPr>
          <a:lstStyle/>
          <a:p>
            <a:pPr algn="l"/>
            <a:r>
              <a:rPr lang="en-US" sz="1600" b="1">
                <a:solidFill>
                  <a:schemeClr val="accent1"/>
                </a:solidFill>
              </a:rPr>
              <a:t>Strengths</a:t>
            </a: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DEF3AD45-466F-47E2-83FB-237FFC230152}"/>
              </a:ext>
            </a:extLst>
          </p:cNvPr>
          <p:cNvSpPr/>
          <p:nvPr/>
        </p:nvSpPr>
        <p:spPr>
          <a:xfrm>
            <a:off x="4646613" y="1155487"/>
            <a:ext cx="4195762" cy="46433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08000" rIns="108000" bIns="108000" rtlCol="0" anchor="t">
            <a:noAutofit/>
          </a:bodyPr>
          <a:lstStyle/>
          <a:p>
            <a:pPr algn="l"/>
            <a:r>
              <a:rPr lang="en-US" sz="1600" b="1">
                <a:solidFill>
                  <a:schemeClr val="accent1"/>
                </a:solidFill>
              </a:rPr>
              <a:t>Weaknesses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3506FB50-5D46-4632-9010-09B2B70F73FD}"/>
              </a:ext>
            </a:extLst>
          </p:cNvPr>
          <p:cNvSpPr txBox="1"/>
          <p:nvPr/>
        </p:nvSpPr>
        <p:spPr>
          <a:xfrm>
            <a:off x="304798" y="1619819"/>
            <a:ext cx="4191001" cy="1045164"/>
          </a:xfrm>
          <a:prstGeom prst="rect">
            <a:avLst/>
          </a:prstGeom>
          <a:noFill/>
        </p:spPr>
        <p:txBody>
          <a:bodyPr wrap="square" lIns="0" tIns="108000" rIns="0" bIns="0">
            <a:noAutofit/>
          </a:bodyPr>
          <a:lstStyle/>
          <a:p>
            <a:pPr marL="171450" indent="-171450">
              <a:lnSpc>
                <a:spcPct val="114000"/>
              </a:lnSpc>
              <a:spcAft>
                <a:spcPts val="1200"/>
              </a:spcAft>
              <a:buClr>
                <a:srgbClr val="E1000F"/>
              </a:buClr>
              <a:buFont typeface="Wingdings" panose="05000000000000000000" pitchFamily="2" charset="2"/>
              <a:buChar char="§"/>
            </a:pPr>
            <a:r>
              <a:rPr lang="en-US" sz="1200"/>
              <a:t>Donec pede justo aliquet nec, dolor sit vulputate eget</a:t>
            </a:r>
          </a:p>
          <a:p>
            <a:pPr marL="171450" indent="-171450">
              <a:lnSpc>
                <a:spcPct val="114000"/>
              </a:lnSpc>
              <a:spcAft>
                <a:spcPts val="1200"/>
              </a:spcAft>
              <a:buClr>
                <a:srgbClr val="E1000F"/>
              </a:buClr>
              <a:buFont typeface="Wingdings" panose="05000000000000000000" pitchFamily="2" charset="2"/>
              <a:buChar char="§"/>
            </a:pPr>
            <a:r>
              <a:rPr lang="en-US" sz="1200"/>
              <a:t>Nulla consequat vulputate quis cras necoritat politus</a:t>
            </a:r>
          </a:p>
          <a:p>
            <a:pPr marL="171450" indent="-171450">
              <a:lnSpc>
                <a:spcPct val="114000"/>
              </a:lnSpc>
              <a:spcAft>
                <a:spcPts val="1200"/>
              </a:spcAft>
              <a:buClr>
                <a:srgbClr val="E1000F"/>
              </a:buClr>
              <a:buFont typeface="Wingdings" panose="05000000000000000000" pitchFamily="2" charset="2"/>
              <a:buChar char="§"/>
            </a:pPr>
            <a:r>
              <a:rPr lang="en-US" sz="1200"/>
              <a:t>Donec pede justo aliquet nec, dolor sit vulputate eget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DD631889-DCB1-487D-9240-CCFA3EB7496C}"/>
              </a:ext>
            </a:extLst>
          </p:cNvPr>
          <p:cNvSpPr txBox="1"/>
          <p:nvPr/>
        </p:nvSpPr>
        <p:spPr>
          <a:xfrm>
            <a:off x="4646613" y="1621372"/>
            <a:ext cx="4195762" cy="1044491"/>
          </a:xfrm>
          <a:prstGeom prst="rect">
            <a:avLst/>
          </a:prstGeom>
          <a:noFill/>
        </p:spPr>
        <p:txBody>
          <a:bodyPr wrap="square" lIns="0" tIns="108000" rIns="0" bIns="0">
            <a:noAutofit/>
          </a:bodyPr>
          <a:lstStyle/>
          <a:p>
            <a:pPr marL="171450" indent="-171450">
              <a:lnSpc>
                <a:spcPct val="114000"/>
              </a:lnSpc>
              <a:spcAft>
                <a:spcPts val="1200"/>
              </a:spcAft>
              <a:buClr>
                <a:srgbClr val="E1000F"/>
              </a:buClr>
              <a:buFont typeface="Wingdings" panose="05000000000000000000" pitchFamily="2" charset="2"/>
              <a:buChar char="§"/>
            </a:pPr>
            <a:r>
              <a:rPr lang="en-US" sz="1200"/>
              <a:t>Donec pede justo aliquet nec, dolor sit vulputate eget</a:t>
            </a:r>
          </a:p>
          <a:p>
            <a:pPr marL="171450" indent="-171450">
              <a:lnSpc>
                <a:spcPct val="114000"/>
              </a:lnSpc>
              <a:spcAft>
                <a:spcPts val="1200"/>
              </a:spcAft>
              <a:buClr>
                <a:srgbClr val="E1000F"/>
              </a:buClr>
              <a:buFont typeface="Wingdings" panose="05000000000000000000" pitchFamily="2" charset="2"/>
              <a:buChar char="§"/>
            </a:pPr>
            <a:r>
              <a:rPr lang="en-US" sz="1200"/>
              <a:t>Nulla consequat vulputate quis cras necoritat politus</a:t>
            </a:r>
          </a:p>
          <a:p>
            <a:pPr marL="171450" indent="-171450">
              <a:lnSpc>
                <a:spcPct val="114000"/>
              </a:lnSpc>
              <a:spcAft>
                <a:spcPts val="1200"/>
              </a:spcAft>
              <a:buClr>
                <a:srgbClr val="E1000F"/>
              </a:buClr>
              <a:buFont typeface="Wingdings" panose="05000000000000000000" pitchFamily="2" charset="2"/>
              <a:buChar char="§"/>
            </a:pPr>
            <a:r>
              <a:rPr lang="en-US" sz="1200"/>
              <a:t>Donec pede justo aliquet nec, dolor sit vulputate eget</a:t>
            </a:r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A777DFCA-DB85-4E37-802E-56A3BBBA7E1A}"/>
              </a:ext>
            </a:extLst>
          </p:cNvPr>
          <p:cNvSpPr/>
          <p:nvPr/>
        </p:nvSpPr>
        <p:spPr>
          <a:xfrm>
            <a:off x="300037" y="2861697"/>
            <a:ext cx="4195762" cy="46433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08000" rIns="108000" bIns="108000" rtlCol="0" anchor="t">
            <a:noAutofit/>
          </a:bodyPr>
          <a:lstStyle/>
          <a:p>
            <a:pPr algn="l"/>
            <a:r>
              <a:rPr lang="en-US" sz="1600" b="1">
                <a:solidFill>
                  <a:schemeClr val="accent1"/>
                </a:solidFill>
              </a:rPr>
              <a:t>Opportunities</a:t>
            </a:r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55C0238A-2DF5-4387-A9A7-57F7957101C7}"/>
              </a:ext>
            </a:extLst>
          </p:cNvPr>
          <p:cNvSpPr/>
          <p:nvPr/>
        </p:nvSpPr>
        <p:spPr>
          <a:xfrm>
            <a:off x="4646613" y="2859581"/>
            <a:ext cx="4195762" cy="46433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08000" rIns="108000" bIns="108000" rtlCol="0" anchor="t">
            <a:noAutofit/>
          </a:bodyPr>
          <a:lstStyle/>
          <a:p>
            <a:pPr algn="l"/>
            <a:r>
              <a:rPr lang="en-US" sz="1600" b="1">
                <a:solidFill>
                  <a:schemeClr val="accent1"/>
                </a:solidFill>
              </a:rPr>
              <a:t>Threats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66AF5738-00E8-4A49-9D7C-1BE8199356A5}"/>
              </a:ext>
            </a:extLst>
          </p:cNvPr>
          <p:cNvSpPr txBox="1"/>
          <p:nvPr/>
        </p:nvSpPr>
        <p:spPr>
          <a:xfrm>
            <a:off x="304798" y="3323913"/>
            <a:ext cx="4191001" cy="1045164"/>
          </a:xfrm>
          <a:prstGeom prst="rect">
            <a:avLst/>
          </a:prstGeom>
          <a:noFill/>
        </p:spPr>
        <p:txBody>
          <a:bodyPr wrap="square" lIns="0" tIns="108000" rIns="0" bIns="0">
            <a:noAutofit/>
          </a:bodyPr>
          <a:lstStyle/>
          <a:p>
            <a:pPr marL="171450" indent="-171450">
              <a:lnSpc>
                <a:spcPct val="114000"/>
              </a:lnSpc>
              <a:spcAft>
                <a:spcPts val="1200"/>
              </a:spcAft>
              <a:buClr>
                <a:srgbClr val="E1000F"/>
              </a:buClr>
              <a:buFont typeface="Wingdings" panose="05000000000000000000" pitchFamily="2" charset="2"/>
              <a:buChar char="§"/>
            </a:pPr>
            <a:r>
              <a:rPr lang="en-US" sz="1200"/>
              <a:t>Donec pede justo aliquet nec, dolor sit vulputate eget</a:t>
            </a:r>
          </a:p>
          <a:p>
            <a:pPr marL="171450" indent="-171450">
              <a:lnSpc>
                <a:spcPct val="114000"/>
              </a:lnSpc>
              <a:spcAft>
                <a:spcPts val="1200"/>
              </a:spcAft>
              <a:buClr>
                <a:srgbClr val="E1000F"/>
              </a:buClr>
              <a:buFont typeface="Wingdings" panose="05000000000000000000" pitchFamily="2" charset="2"/>
              <a:buChar char="§"/>
            </a:pPr>
            <a:r>
              <a:rPr lang="en-US" sz="1200"/>
              <a:t>Nulla consequat vulputate quis cras necoritat politus</a:t>
            </a:r>
          </a:p>
          <a:p>
            <a:pPr marL="171450" indent="-171450">
              <a:lnSpc>
                <a:spcPct val="114000"/>
              </a:lnSpc>
              <a:spcAft>
                <a:spcPts val="1200"/>
              </a:spcAft>
              <a:buClr>
                <a:srgbClr val="E1000F"/>
              </a:buClr>
              <a:buFont typeface="Wingdings" panose="05000000000000000000" pitchFamily="2" charset="2"/>
              <a:buChar char="§"/>
            </a:pPr>
            <a:r>
              <a:rPr lang="en-US" sz="1200"/>
              <a:t>Donec pede justo aliquet nec, dolor sit vulputate eget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A187F98A-0E33-4CD5-9E3A-FCC4F940D898}"/>
              </a:ext>
            </a:extLst>
          </p:cNvPr>
          <p:cNvSpPr txBox="1"/>
          <p:nvPr/>
        </p:nvSpPr>
        <p:spPr>
          <a:xfrm>
            <a:off x="4646613" y="3325466"/>
            <a:ext cx="4195762" cy="1044491"/>
          </a:xfrm>
          <a:prstGeom prst="rect">
            <a:avLst/>
          </a:prstGeom>
          <a:noFill/>
        </p:spPr>
        <p:txBody>
          <a:bodyPr wrap="square" lIns="0" tIns="108000" rIns="0" bIns="0">
            <a:noAutofit/>
          </a:bodyPr>
          <a:lstStyle/>
          <a:p>
            <a:pPr marL="171450" indent="-171450">
              <a:lnSpc>
                <a:spcPct val="114000"/>
              </a:lnSpc>
              <a:spcAft>
                <a:spcPts val="1200"/>
              </a:spcAft>
              <a:buClr>
                <a:srgbClr val="E1000F"/>
              </a:buClr>
              <a:buFont typeface="Wingdings" panose="05000000000000000000" pitchFamily="2" charset="2"/>
              <a:buChar char="§"/>
            </a:pPr>
            <a:r>
              <a:rPr lang="en-US" sz="1200"/>
              <a:t>Donec pede justo aliquet nec, dolor sit vulputate eget</a:t>
            </a:r>
          </a:p>
          <a:p>
            <a:pPr marL="171450" indent="-171450">
              <a:lnSpc>
                <a:spcPct val="114000"/>
              </a:lnSpc>
              <a:spcAft>
                <a:spcPts val="1200"/>
              </a:spcAft>
              <a:buClr>
                <a:srgbClr val="E1000F"/>
              </a:buClr>
              <a:buFont typeface="Wingdings" panose="05000000000000000000" pitchFamily="2" charset="2"/>
              <a:buChar char="§"/>
            </a:pPr>
            <a:r>
              <a:rPr lang="en-US" sz="1200"/>
              <a:t>Nulla consequat vulputate quis cras necoritat politus</a:t>
            </a:r>
          </a:p>
          <a:p>
            <a:pPr marL="171450" indent="-171450">
              <a:lnSpc>
                <a:spcPct val="114000"/>
              </a:lnSpc>
              <a:spcAft>
                <a:spcPts val="1200"/>
              </a:spcAft>
              <a:buClr>
                <a:srgbClr val="E1000F"/>
              </a:buClr>
              <a:buFont typeface="Wingdings" panose="05000000000000000000" pitchFamily="2" charset="2"/>
              <a:buChar char="§"/>
            </a:pPr>
            <a:r>
              <a:rPr lang="en-US" sz="1200"/>
              <a:t>Donec pede justo aliquet nec, dolor sit vulputate eget</a:t>
            </a:r>
          </a:p>
        </p:txBody>
      </p:sp>
    </p:spTree>
    <p:extLst>
      <p:ext uri="{BB962C8B-B14F-4D97-AF65-F5344CB8AC3E}">
        <p14:creationId xmlns:p14="http://schemas.microsoft.com/office/powerpoint/2010/main" val="32528770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feld 47">
            <a:extLst>
              <a:ext uri="{FF2B5EF4-FFF2-40B4-BE49-F238E27FC236}">
                <a16:creationId xmlns:a16="http://schemas.microsoft.com/office/drawing/2014/main" id="{5FEFA5B2-4020-4A55-B389-FF751A422115}"/>
              </a:ext>
            </a:extLst>
          </p:cNvPr>
          <p:cNvSpPr txBox="1"/>
          <p:nvPr/>
        </p:nvSpPr>
        <p:spPr>
          <a:xfrm>
            <a:off x="3570512" y="1154709"/>
            <a:ext cx="2019300" cy="660851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accent1">
                <a:alpha val="84000"/>
              </a:schemeClr>
            </a:solidFill>
          </a:ln>
        </p:spPr>
        <p:txBody>
          <a:bodyPr vert="horz" wrap="square" lIns="108000" tIns="108000" rIns="108000" bIns="108000" rtlCol="0">
            <a:noAutofit/>
          </a:bodyPr>
          <a:lstStyle/>
          <a:p>
            <a:pPr defTabSz="685800">
              <a:spcAft>
                <a:spcPts val="400"/>
              </a:spcAft>
              <a:buClr>
                <a:schemeClr val="accent1"/>
              </a:buClr>
              <a:buSzPct val="100000"/>
            </a:pPr>
            <a:r>
              <a:rPr lang="en-US" sz="900" b="1" dirty="0">
                <a:solidFill>
                  <a:schemeClr val="bg1"/>
                </a:solidFill>
              </a:rPr>
              <a:t>Lorem Ipsum</a:t>
            </a:r>
          </a:p>
          <a:p>
            <a:pPr defTabSz="685800">
              <a:spcAft>
                <a:spcPts val="400"/>
              </a:spcAft>
              <a:buClr>
                <a:schemeClr val="accent1"/>
              </a:buClr>
              <a:buSzPct val="100000"/>
            </a:pPr>
            <a:r>
              <a:rPr lang="en-US" sz="900" dirty="0">
                <a:solidFill>
                  <a:schemeClr val="bg1"/>
                </a:solidFill>
              </a:rPr>
              <a:t>Asperum </a:t>
            </a:r>
            <a:r>
              <a:rPr lang="en-US" sz="900" dirty="0" err="1">
                <a:solidFill>
                  <a:schemeClr val="bg1"/>
                </a:solidFill>
              </a:rPr>
              <a:t>volori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doloriatio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cor</a:t>
            </a:r>
            <a:r>
              <a:rPr lang="en-US" sz="900" dirty="0">
                <a:solidFill>
                  <a:schemeClr val="bg1"/>
                </a:solidFill>
              </a:rPr>
              <a:t> serum.</a:t>
            </a:r>
          </a:p>
          <a:p>
            <a:pPr defTabSz="685800">
              <a:spcAft>
                <a:spcPts val="400"/>
              </a:spcAft>
              <a:buClr>
                <a:schemeClr val="accent1"/>
              </a:buClr>
              <a:buSzPct val="100000"/>
            </a:pPr>
            <a:endParaRPr lang="en-US" sz="900" b="1" dirty="0">
              <a:solidFill>
                <a:schemeClr val="bg1"/>
              </a:solidFill>
            </a:endParaRPr>
          </a:p>
        </p:txBody>
      </p:sp>
      <p:sp>
        <p:nvSpPr>
          <p:cNvPr id="51" name="Textfeld 50">
            <a:extLst>
              <a:ext uri="{FF2B5EF4-FFF2-40B4-BE49-F238E27FC236}">
                <a16:creationId xmlns:a16="http://schemas.microsoft.com/office/drawing/2014/main" id="{AC71DD73-E76B-4D0E-814E-07A30B49C53C}"/>
              </a:ext>
            </a:extLst>
          </p:cNvPr>
          <p:cNvSpPr txBox="1"/>
          <p:nvPr/>
        </p:nvSpPr>
        <p:spPr>
          <a:xfrm>
            <a:off x="306390" y="2038805"/>
            <a:ext cx="2012948" cy="660851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vert="horz" wrap="square" lIns="108000" tIns="108000" rIns="108000" bIns="108000" rtlCol="0">
            <a:noAutofit/>
          </a:bodyPr>
          <a:lstStyle/>
          <a:p>
            <a:pPr defTabSz="685800">
              <a:spcAft>
                <a:spcPts val="400"/>
              </a:spcAft>
              <a:buClr>
                <a:schemeClr val="accent1"/>
              </a:buClr>
              <a:buSzPct val="100000"/>
            </a:pPr>
            <a:r>
              <a:rPr lang="en-US" sz="900" b="1" dirty="0">
                <a:solidFill>
                  <a:schemeClr val="bg1"/>
                </a:solidFill>
              </a:rPr>
              <a:t>Lorem Ipsum</a:t>
            </a:r>
          </a:p>
          <a:p>
            <a:pPr defTabSz="685800">
              <a:spcAft>
                <a:spcPts val="400"/>
              </a:spcAft>
              <a:buClr>
                <a:schemeClr val="accent1"/>
              </a:buClr>
              <a:buSzPct val="100000"/>
            </a:pPr>
            <a:r>
              <a:rPr lang="en-US" sz="900" dirty="0">
                <a:solidFill>
                  <a:schemeClr val="bg1"/>
                </a:solidFill>
              </a:rPr>
              <a:t>Asperum </a:t>
            </a:r>
            <a:r>
              <a:rPr lang="en-US" sz="900" dirty="0" err="1">
                <a:solidFill>
                  <a:schemeClr val="bg1"/>
                </a:solidFill>
              </a:rPr>
              <a:t>volori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doloriatio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cor</a:t>
            </a:r>
            <a:r>
              <a:rPr lang="en-US" sz="900" dirty="0">
                <a:solidFill>
                  <a:schemeClr val="bg1"/>
                </a:solidFill>
              </a:rPr>
              <a:t> serum.</a:t>
            </a:r>
          </a:p>
          <a:p>
            <a:pPr defTabSz="685800">
              <a:spcAft>
                <a:spcPts val="400"/>
              </a:spcAft>
              <a:buClr>
                <a:schemeClr val="accent1"/>
              </a:buClr>
              <a:buSzPct val="100000"/>
            </a:pPr>
            <a:endParaRPr lang="en-US" sz="900" b="1" dirty="0">
              <a:solidFill>
                <a:schemeClr val="bg1"/>
              </a:solidFill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E818C60-9583-475E-8FD7-E6AF17D2F6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Slide Title, Segoe UI, 24pt,</a:t>
            </a:r>
            <a:br>
              <a:rPr lang="en-US"/>
            </a:br>
            <a:r>
              <a:rPr lang="en-US"/>
              <a:t>Max. 2 Lines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19A7578F-3BB8-47EF-BF27-25FA00F4D7E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3DAA67E-C390-440E-9DBE-E7B8D340BCB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4413C03-D129-4B04-B289-283874789DC0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50" name="Textfeld 49">
            <a:extLst>
              <a:ext uri="{FF2B5EF4-FFF2-40B4-BE49-F238E27FC236}">
                <a16:creationId xmlns:a16="http://schemas.microsoft.com/office/drawing/2014/main" id="{391D9210-BA5B-4FC3-BB43-B1BE3E98D194}"/>
              </a:ext>
            </a:extLst>
          </p:cNvPr>
          <p:cNvSpPr txBox="1"/>
          <p:nvPr/>
        </p:nvSpPr>
        <p:spPr>
          <a:xfrm>
            <a:off x="306388" y="2861498"/>
            <a:ext cx="2012948" cy="660851"/>
          </a:xfrm>
          <a:prstGeom prst="rect">
            <a:avLst/>
          </a:prstGeom>
          <a:solidFill>
            <a:schemeClr val="bg2"/>
          </a:solidFill>
          <a:ln w="12700">
            <a:noFill/>
          </a:ln>
        </p:spPr>
        <p:txBody>
          <a:bodyPr vert="horz" wrap="square" lIns="108000" tIns="108000" rIns="108000" bIns="108000" rtlCol="0">
            <a:noAutofit/>
          </a:bodyPr>
          <a:lstStyle/>
          <a:p>
            <a:pPr defTabSz="685800">
              <a:spcAft>
                <a:spcPts val="400"/>
              </a:spcAft>
              <a:buClr>
                <a:schemeClr val="accent1"/>
              </a:buClr>
              <a:buSzPct val="100000"/>
            </a:pPr>
            <a:r>
              <a:rPr lang="en-US" sz="900" b="1"/>
              <a:t>Lorem Ipsum</a:t>
            </a:r>
          </a:p>
          <a:p>
            <a:pPr defTabSz="685800">
              <a:spcAft>
                <a:spcPts val="400"/>
              </a:spcAft>
              <a:buClr>
                <a:schemeClr val="accent1"/>
              </a:buClr>
              <a:buSzPct val="100000"/>
            </a:pPr>
            <a:r>
              <a:rPr lang="en-US" sz="900"/>
              <a:t>Asperum volori doloriatio cor serum.</a:t>
            </a:r>
          </a:p>
          <a:p>
            <a:pPr defTabSz="685800">
              <a:spcAft>
                <a:spcPts val="400"/>
              </a:spcAft>
              <a:buClr>
                <a:schemeClr val="accent1"/>
              </a:buClr>
              <a:buSzPct val="100000"/>
            </a:pPr>
            <a:endParaRPr lang="en-US" sz="900" b="1"/>
          </a:p>
        </p:txBody>
      </p:sp>
      <p:sp>
        <p:nvSpPr>
          <p:cNvPr id="54" name="Textfeld 53">
            <a:extLst>
              <a:ext uri="{FF2B5EF4-FFF2-40B4-BE49-F238E27FC236}">
                <a16:creationId xmlns:a16="http://schemas.microsoft.com/office/drawing/2014/main" id="{41F2B71A-313C-43FE-981D-40B74DC06E27}"/>
              </a:ext>
            </a:extLst>
          </p:cNvPr>
          <p:cNvSpPr txBox="1"/>
          <p:nvPr/>
        </p:nvSpPr>
        <p:spPr>
          <a:xfrm>
            <a:off x="306390" y="3711124"/>
            <a:ext cx="2012948" cy="660851"/>
          </a:xfrm>
          <a:prstGeom prst="rect">
            <a:avLst/>
          </a:prstGeom>
          <a:solidFill>
            <a:schemeClr val="bg2"/>
          </a:solidFill>
          <a:ln w="12700">
            <a:noFill/>
          </a:ln>
        </p:spPr>
        <p:txBody>
          <a:bodyPr vert="horz" wrap="square" lIns="108000" tIns="108000" rIns="108000" bIns="108000" rtlCol="0">
            <a:noAutofit/>
          </a:bodyPr>
          <a:lstStyle/>
          <a:p>
            <a:pPr defTabSz="685800">
              <a:spcAft>
                <a:spcPts val="400"/>
              </a:spcAft>
              <a:buClr>
                <a:schemeClr val="accent1"/>
              </a:buClr>
              <a:buSzPct val="100000"/>
            </a:pPr>
            <a:r>
              <a:rPr lang="en-US" sz="900" b="1"/>
              <a:t>Lorem Ipsum</a:t>
            </a:r>
          </a:p>
          <a:p>
            <a:pPr defTabSz="685800">
              <a:spcAft>
                <a:spcPts val="400"/>
              </a:spcAft>
              <a:buClr>
                <a:schemeClr val="accent1"/>
              </a:buClr>
              <a:buSzPct val="100000"/>
            </a:pPr>
            <a:r>
              <a:rPr lang="en-US" sz="900"/>
              <a:t>Asperum volori doloriatio cor serum.</a:t>
            </a:r>
          </a:p>
          <a:p>
            <a:pPr defTabSz="685800">
              <a:spcAft>
                <a:spcPts val="400"/>
              </a:spcAft>
              <a:buClr>
                <a:schemeClr val="accent1"/>
              </a:buClr>
              <a:buSzPct val="100000"/>
            </a:pPr>
            <a:endParaRPr lang="en-US" sz="900" b="1"/>
          </a:p>
        </p:txBody>
      </p:sp>
      <p:sp>
        <p:nvSpPr>
          <p:cNvPr id="56" name="Textfeld 55">
            <a:extLst>
              <a:ext uri="{FF2B5EF4-FFF2-40B4-BE49-F238E27FC236}">
                <a16:creationId xmlns:a16="http://schemas.microsoft.com/office/drawing/2014/main" id="{7DFA3F53-D160-4E68-B722-68241451C6C9}"/>
              </a:ext>
            </a:extLst>
          </p:cNvPr>
          <p:cNvSpPr txBox="1"/>
          <p:nvPr/>
        </p:nvSpPr>
        <p:spPr>
          <a:xfrm>
            <a:off x="2484387" y="2038805"/>
            <a:ext cx="2012948" cy="660851"/>
          </a:xfrm>
          <a:prstGeom prst="rect">
            <a:avLst/>
          </a:prstGeom>
          <a:solidFill>
            <a:schemeClr val="bg2"/>
          </a:solidFill>
          <a:ln w="12700">
            <a:noFill/>
          </a:ln>
        </p:spPr>
        <p:txBody>
          <a:bodyPr vert="horz" wrap="square" lIns="108000" tIns="108000" rIns="108000" bIns="108000" rtlCol="0">
            <a:noAutofit/>
          </a:bodyPr>
          <a:lstStyle/>
          <a:p>
            <a:pPr defTabSz="685800">
              <a:spcAft>
                <a:spcPts val="400"/>
              </a:spcAft>
              <a:buClr>
                <a:schemeClr val="accent1"/>
              </a:buClr>
              <a:buSzPct val="100000"/>
            </a:pPr>
            <a:r>
              <a:rPr lang="en-US" sz="900" b="1"/>
              <a:t>Lorem Ipsum</a:t>
            </a:r>
          </a:p>
          <a:p>
            <a:pPr defTabSz="685800">
              <a:spcAft>
                <a:spcPts val="400"/>
              </a:spcAft>
              <a:buClr>
                <a:schemeClr val="accent1"/>
              </a:buClr>
              <a:buSzPct val="100000"/>
            </a:pPr>
            <a:r>
              <a:rPr lang="en-US" sz="900"/>
              <a:t>Asperum volori doloriatio cor serum.</a:t>
            </a:r>
          </a:p>
          <a:p>
            <a:pPr defTabSz="685800">
              <a:spcAft>
                <a:spcPts val="400"/>
              </a:spcAft>
              <a:buClr>
                <a:schemeClr val="accent1"/>
              </a:buClr>
              <a:buSzPct val="100000"/>
            </a:pPr>
            <a:endParaRPr lang="en-US" sz="900" b="1"/>
          </a:p>
        </p:txBody>
      </p:sp>
      <p:sp>
        <p:nvSpPr>
          <p:cNvPr id="62" name="Textfeld 61">
            <a:extLst>
              <a:ext uri="{FF2B5EF4-FFF2-40B4-BE49-F238E27FC236}">
                <a16:creationId xmlns:a16="http://schemas.microsoft.com/office/drawing/2014/main" id="{3EAEB3B3-070E-45BF-94B3-16CD03BF906A}"/>
              </a:ext>
            </a:extLst>
          </p:cNvPr>
          <p:cNvSpPr txBox="1"/>
          <p:nvPr/>
        </p:nvSpPr>
        <p:spPr>
          <a:xfrm>
            <a:off x="2484385" y="2861498"/>
            <a:ext cx="2012948" cy="660851"/>
          </a:xfrm>
          <a:prstGeom prst="rect">
            <a:avLst/>
          </a:prstGeom>
          <a:solidFill>
            <a:schemeClr val="bg2"/>
          </a:solidFill>
          <a:ln w="12700">
            <a:noFill/>
          </a:ln>
        </p:spPr>
        <p:txBody>
          <a:bodyPr vert="horz" wrap="square" lIns="108000" tIns="108000" rIns="108000" bIns="108000" rtlCol="0">
            <a:noAutofit/>
          </a:bodyPr>
          <a:lstStyle/>
          <a:p>
            <a:pPr defTabSz="685800">
              <a:spcAft>
                <a:spcPts val="400"/>
              </a:spcAft>
              <a:buClr>
                <a:schemeClr val="accent1"/>
              </a:buClr>
              <a:buSzPct val="100000"/>
            </a:pPr>
            <a:r>
              <a:rPr lang="en-US" sz="900" b="1"/>
              <a:t>Lorem Ipsum</a:t>
            </a:r>
          </a:p>
          <a:p>
            <a:pPr defTabSz="685800">
              <a:spcAft>
                <a:spcPts val="400"/>
              </a:spcAft>
              <a:buClr>
                <a:schemeClr val="accent1"/>
              </a:buClr>
              <a:buSzPct val="100000"/>
            </a:pPr>
            <a:r>
              <a:rPr lang="en-US" sz="900"/>
              <a:t>Asperum volori doloriatio cor serum.</a:t>
            </a:r>
          </a:p>
          <a:p>
            <a:pPr defTabSz="685800">
              <a:spcAft>
                <a:spcPts val="400"/>
              </a:spcAft>
              <a:buClr>
                <a:schemeClr val="accent1"/>
              </a:buClr>
              <a:buSzPct val="100000"/>
            </a:pPr>
            <a:endParaRPr lang="en-US" sz="900" b="1"/>
          </a:p>
        </p:txBody>
      </p:sp>
      <p:sp>
        <p:nvSpPr>
          <p:cNvPr id="76" name="Textfeld 75">
            <a:extLst>
              <a:ext uri="{FF2B5EF4-FFF2-40B4-BE49-F238E27FC236}">
                <a16:creationId xmlns:a16="http://schemas.microsoft.com/office/drawing/2014/main" id="{F4E6D479-5E3B-404A-BA18-E66A5F4FF813}"/>
              </a:ext>
            </a:extLst>
          </p:cNvPr>
          <p:cNvSpPr txBox="1"/>
          <p:nvPr/>
        </p:nvSpPr>
        <p:spPr>
          <a:xfrm>
            <a:off x="2484387" y="3711124"/>
            <a:ext cx="2012948" cy="660851"/>
          </a:xfrm>
          <a:prstGeom prst="rect">
            <a:avLst/>
          </a:prstGeom>
          <a:solidFill>
            <a:schemeClr val="bg2"/>
          </a:solidFill>
          <a:ln w="12700">
            <a:noFill/>
          </a:ln>
        </p:spPr>
        <p:txBody>
          <a:bodyPr vert="horz" wrap="square" lIns="108000" tIns="108000" rIns="108000" bIns="108000" rtlCol="0">
            <a:noAutofit/>
          </a:bodyPr>
          <a:lstStyle/>
          <a:p>
            <a:pPr defTabSz="685800">
              <a:spcAft>
                <a:spcPts val="400"/>
              </a:spcAft>
              <a:buClr>
                <a:schemeClr val="accent1"/>
              </a:buClr>
              <a:buSzPct val="100000"/>
            </a:pPr>
            <a:r>
              <a:rPr lang="en-US" sz="900" b="1"/>
              <a:t>Lorem Ipsum</a:t>
            </a:r>
          </a:p>
          <a:p>
            <a:pPr defTabSz="685800">
              <a:spcAft>
                <a:spcPts val="400"/>
              </a:spcAft>
              <a:buClr>
                <a:schemeClr val="accent1"/>
              </a:buClr>
              <a:buSzPct val="100000"/>
            </a:pPr>
            <a:r>
              <a:rPr lang="en-US" sz="900"/>
              <a:t>Asperum volori doloriatio cor serum.</a:t>
            </a:r>
          </a:p>
          <a:p>
            <a:pPr defTabSz="685800">
              <a:spcAft>
                <a:spcPts val="400"/>
              </a:spcAft>
              <a:buClr>
                <a:schemeClr val="accent1"/>
              </a:buClr>
              <a:buSzPct val="100000"/>
            </a:pPr>
            <a:endParaRPr lang="en-US" sz="900" b="1"/>
          </a:p>
        </p:txBody>
      </p:sp>
      <p:sp>
        <p:nvSpPr>
          <p:cNvPr id="78" name="Textfeld 77">
            <a:extLst>
              <a:ext uri="{FF2B5EF4-FFF2-40B4-BE49-F238E27FC236}">
                <a16:creationId xmlns:a16="http://schemas.microsoft.com/office/drawing/2014/main" id="{390B1F7B-BFD0-482D-868E-07BDC1577D88}"/>
              </a:ext>
            </a:extLst>
          </p:cNvPr>
          <p:cNvSpPr txBox="1"/>
          <p:nvPr/>
        </p:nvSpPr>
        <p:spPr>
          <a:xfrm>
            <a:off x="4652552" y="2038805"/>
            <a:ext cx="2012948" cy="660851"/>
          </a:xfrm>
          <a:prstGeom prst="rect">
            <a:avLst/>
          </a:prstGeom>
          <a:solidFill>
            <a:schemeClr val="bg2"/>
          </a:solidFill>
          <a:ln w="12700">
            <a:noFill/>
          </a:ln>
        </p:spPr>
        <p:txBody>
          <a:bodyPr vert="horz" wrap="square" lIns="108000" tIns="108000" rIns="108000" bIns="108000" rtlCol="0">
            <a:noAutofit/>
          </a:bodyPr>
          <a:lstStyle/>
          <a:p>
            <a:pPr defTabSz="685800">
              <a:spcAft>
                <a:spcPts val="400"/>
              </a:spcAft>
              <a:buClr>
                <a:schemeClr val="accent1"/>
              </a:buClr>
              <a:buSzPct val="100000"/>
            </a:pPr>
            <a:r>
              <a:rPr lang="en-US" sz="900" b="1"/>
              <a:t>Lorem Ipsum</a:t>
            </a:r>
          </a:p>
          <a:p>
            <a:pPr defTabSz="685800">
              <a:spcAft>
                <a:spcPts val="400"/>
              </a:spcAft>
              <a:buClr>
                <a:schemeClr val="accent1"/>
              </a:buClr>
              <a:buSzPct val="100000"/>
            </a:pPr>
            <a:r>
              <a:rPr lang="en-US" sz="900"/>
              <a:t>Asperum volori doloriatio cor serum.</a:t>
            </a:r>
          </a:p>
          <a:p>
            <a:pPr defTabSz="685800">
              <a:spcAft>
                <a:spcPts val="400"/>
              </a:spcAft>
              <a:buClr>
                <a:schemeClr val="accent1"/>
              </a:buClr>
              <a:buSzPct val="100000"/>
            </a:pPr>
            <a:endParaRPr lang="en-US" sz="900" b="1"/>
          </a:p>
        </p:txBody>
      </p:sp>
      <p:sp>
        <p:nvSpPr>
          <p:cNvPr id="80" name="Textfeld 79">
            <a:extLst>
              <a:ext uri="{FF2B5EF4-FFF2-40B4-BE49-F238E27FC236}">
                <a16:creationId xmlns:a16="http://schemas.microsoft.com/office/drawing/2014/main" id="{BA3F1A1D-B33D-4E7C-BFD1-9C820337D901}"/>
              </a:ext>
            </a:extLst>
          </p:cNvPr>
          <p:cNvSpPr txBox="1"/>
          <p:nvPr/>
        </p:nvSpPr>
        <p:spPr>
          <a:xfrm>
            <a:off x="4652550" y="2861498"/>
            <a:ext cx="2012948" cy="660851"/>
          </a:xfrm>
          <a:prstGeom prst="rect">
            <a:avLst/>
          </a:prstGeom>
          <a:solidFill>
            <a:schemeClr val="bg2"/>
          </a:solidFill>
          <a:ln w="12700">
            <a:noFill/>
          </a:ln>
        </p:spPr>
        <p:txBody>
          <a:bodyPr vert="horz" wrap="square" lIns="108000" tIns="108000" rIns="108000" bIns="108000" rtlCol="0">
            <a:noAutofit/>
          </a:bodyPr>
          <a:lstStyle/>
          <a:p>
            <a:pPr defTabSz="685800">
              <a:spcAft>
                <a:spcPts val="400"/>
              </a:spcAft>
              <a:buClr>
                <a:schemeClr val="accent1"/>
              </a:buClr>
              <a:buSzPct val="100000"/>
            </a:pPr>
            <a:r>
              <a:rPr lang="en-US" sz="900" b="1"/>
              <a:t>Lorem Ipsum</a:t>
            </a:r>
          </a:p>
          <a:p>
            <a:pPr defTabSz="685800">
              <a:spcAft>
                <a:spcPts val="400"/>
              </a:spcAft>
              <a:buClr>
                <a:schemeClr val="accent1"/>
              </a:buClr>
              <a:buSzPct val="100000"/>
            </a:pPr>
            <a:r>
              <a:rPr lang="en-US" sz="900"/>
              <a:t>Asperum volori doloriatio cor serum.</a:t>
            </a:r>
          </a:p>
          <a:p>
            <a:pPr defTabSz="685800">
              <a:spcAft>
                <a:spcPts val="400"/>
              </a:spcAft>
              <a:buClr>
                <a:schemeClr val="accent1"/>
              </a:buClr>
              <a:buSzPct val="100000"/>
            </a:pPr>
            <a:endParaRPr lang="en-US" sz="900" b="1"/>
          </a:p>
        </p:txBody>
      </p:sp>
      <p:sp>
        <p:nvSpPr>
          <p:cNvPr id="82" name="Textfeld 81">
            <a:extLst>
              <a:ext uri="{FF2B5EF4-FFF2-40B4-BE49-F238E27FC236}">
                <a16:creationId xmlns:a16="http://schemas.microsoft.com/office/drawing/2014/main" id="{F7C0C46F-C867-4130-A6CF-3086C1898879}"/>
              </a:ext>
            </a:extLst>
          </p:cNvPr>
          <p:cNvSpPr txBox="1"/>
          <p:nvPr/>
        </p:nvSpPr>
        <p:spPr>
          <a:xfrm>
            <a:off x="4652552" y="3711124"/>
            <a:ext cx="2012948" cy="660851"/>
          </a:xfrm>
          <a:prstGeom prst="rect">
            <a:avLst/>
          </a:prstGeom>
          <a:solidFill>
            <a:schemeClr val="bg2"/>
          </a:solidFill>
          <a:ln w="12700">
            <a:noFill/>
          </a:ln>
        </p:spPr>
        <p:txBody>
          <a:bodyPr vert="horz" wrap="square" lIns="108000" tIns="108000" rIns="108000" bIns="108000" rtlCol="0">
            <a:noAutofit/>
          </a:bodyPr>
          <a:lstStyle/>
          <a:p>
            <a:pPr defTabSz="685800">
              <a:spcAft>
                <a:spcPts val="400"/>
              </a:spcAft>
              <a:buClr>
                <a:schemeClr val="accent1"/>
              </a:buClr>
              <a:buSzPct val="100000"/>
            </a:pPr>
            <a:r>
              <a:rPr lang="en-US" sz="900" b="1"/>
              <a:t>Lorem Ipsum</a:t>
            </a:r>
          </a:p>
          <a:p>
            <a:pPr defTabSz="685800">
              <a:spcAft>
                <a:spcPts val="400"/>
              </a:spcAft>
              <a:buClr>
                <a:schemeClr val="accent1"/>
              </a:buClr>
              <a:buSzPct val="100000"/>
            </a:pPr>
            <a:r>
              <a:rPr lang="en-US" sz="900"/>
              <a:t>Asperum volori doloriatio cor serum.</a:t>
            </a:r>
          </a:p>
          <a:p>
            <a:pPr defTabSz="685800">
              <a:spcAft>
                <a:spcPts val="400"/>
              </a:spcAft>
              <a:buClr>
                <a:schemeClr val="accent1"/>
              </a:buClr>
              <a:buSzPct val="100000"/>
            </a:pPr>
            <a:endParaRPr lang="en-US" sz="900" b="1"/>
          </a:p>
        </p:txBody>
      </p:sp>
      <p:sp>
        <p:nvSpPr>
          <p:cNvPr id="84" name="Textfeld 83">
            <a:extLst>
              <a:ext uri="{FF2B5EF4-FFF2-40B4-BE49-F238E27FC236}">
                <a16:creationId xmlns:a16="http://schemas.microsoft.com/office/drawing/2014/main" id="{D27F6121-7C51-429C-BC09-56A63D8A317B}"/>
              </a:ext>
            </a:extLst>
          </p:cNvPr>
          <p:cNvSpPr txBox="1"/>
          <p:nvPr/>
        </p:nvSpPr>
        <p:spPr>
          <a:xfrm>
            <a:off x="6829427" y="2034725"/>
            <a:ext cx="2012948" cy="660851"/>
          </a:xfrm>
          <a:prstGeom prst="rect">
            <a:avLst/>
          </a:prstGeom>
          <a:solidFill>
            <a:schemeClr val="bg2"/>
          </a:solidFill>
          <a:ln w="12700">
            <a:noFill/>
          </a:ln>
        </p:spPr>
        <p:txBody>
          <a:bodyPr vert="horz" wrap="square" lIns="108000" tIns="108000" rIns="108000" bIns="108000" rtlCol="0">
            <a:noAutofit/>
          </a:bodyPr>
          <a:lstStyle/>
          <a:p>
            <a:pPr defTabSz="685800">
              <a:spcAft>
                <a:spcPts val="400"/>
              </a:spcAft>
              <a:buClr>
                <a:schemeClr val="accent1"/>
              </a:buClr>
              <a:buSzPct val="100000"/>
            </a:pPr>
            <a:r>
              <a:rPr lang="en-US" sz="900" b="1"/>
              <a:t>Lorem Ipsum</a:t>
            </a:r>
          </a:p>
          <a:p>
            <a:pPr defTabSz="685800">
              <a:spcAft>
                <a:spcPts val="400"/>
              </a:spcAft>
              <a:buClr>
                <a:schemeClr val="accent1"/>
              </a:buClr>
              <a:buSzPct val="100000"/>
            </a:pPr>
            <a:r>
              <a:rPr lang="en-US" sz="900"/>
              <a:t>Asperum volori doloriatio cor serum.</a:t>
            </a:r>
          </a:p>
          <a:p>
            <a:pPr defTabSz="685800">
              <a:spcAft>
                <a:spcPts val="400"/>
              </a:spcAft>
              <a:buClr>
                <a:schemeClr val="accent1"/>
              </a:buClr>
              <a:buSzPct val="100000"/>
            </a:pPr>
            <a:endParaRPr lang="en-US" sz="900" b="1"/>
          </a:p>
        </p:txBody>
      </p:sp>
      <p:sp>
        <p:nvSpPr>
          <p:cNvPr id="86" name="Textfeld 85">
            <a:extLst>
              <a:ext uri="{FF2B5EF4-FFF2-40B4-BE49-F238E27FC236}">
                <a16:creationId xmlns:a16="http://schemas.microsoft.com/office/drawing/2014/main" id="{B94F48F2-85EB-44F3-A586-F9E792C80BC4}"/>
              </a:ext>
            </a:extLst>
          </p:cNvPr>
          <p:cNvSpPr txBox="1"/>
          <p:nvPr/>
        </p:nvSpPr>
        <p:spPr>
          <a:xfrm>
            <a:off x="6829425" y="2857418"/>
            <a:ext cx="2012948" cy="660851"/>
          </a:xfrm>
          <a:prstGeom prst="rect">
            <a:avLst/>
          </a:prstGeom>
          <a:solidFill>
            <a:schemeClr val="bg2"/>
          </a:solidFill>
          <a:ln w="12700">
            <a:noFill/>
          </a:ln>
        </p:spPr>
        <p:txBody>
          <a:bodyPr vert="horz" wrap="square" lIns="108000" tIns="108000" rIns="108000" bIns="108000" rtlCol="0">
            <a:noAutofit/>
          </a:bodyPr>
          <a:lstStyle/>
          <a:p>
            <a:pPr defTabSz="685800">
              <a:spcAft>
                <a:spcPts val="400"/>
              </a:spcAft>
              <a:buClr>
                <a:schemeClr val="accent1"/>
              </a:buClr>
              <a:buSzPct val="100000"/>
            </a:pPr>
            <a:r>
              <a:rPr lang="en-US" sz="900" b="1"/>
              <a:t>Lorem Ipsum</a:t>
            </a:r>
          </a:p>
          <a:p>
            <a:pPr defTabSz="685800">
              <a:spcAft>
                <a:spcPts val="400"/>
              </a:spcAft>
              <a:buClr>
                <a:schemeClr val="accent1"/>
              </a:buClr>
              <a:buSzPct val="100000"/>
            </a:pPr>
            <a:r>
              <a:rPr lang="en-US" sz="900"/>
              <a:t>Asperum volori doloriatio cor serum.</a:t>
            </a:r>
          </a:p>
          <a:p>
            <a:pPr defTabSz="685800">
              <a:spcAft>
                <a:spcPts val="400"/>
              </a:spcAft>
              <a:buClr>
                <a:schemeClr val="accent1"/>
              </a:buClr>
              <a:buSzPct val="100000"/>
            </a:pPr>
            <a:endParaRPr lang="en-US" sz="900" b="1"/>
          </a:p>
        </p:txBody>
      </p:sp>
      <p:sp>
        <p:nvSpPr>
          <p:cNvPr id="88" name="Textfeld 87">
            <a:extLst>
              <a:ext uri="{FF2B5EF4-FFF2-40B4-BE49-F238E27FC236}">
                <a16:creationId xmlns:a16="http://schemas.microsoft.com/office/drawing/2014/main" id="{6558FA62-2814-4F87-AE70-051223ABF175}"/>
              </a:ext>
            </a:extLst>
          </p:cNvPr>
          <p:cNvSpPr txBox="1"/>
          <p:nvPr/>
        </p:nvSpPr>
        <p:spPr>
          <a:xfrm>
            <a:off x="6829427" y="3707044"/>
            <a:ext cx="2012948" cy="660851"/>
          </a:xfrm>
          <a:prstGeom prst="rect">
            <a:avLst/>
          </a:prstGeom>
          <a:solidFill>
            <a:schemeClr val="bg2"/>
          </a:solidFill>
          <a:ln w="12700">
            <a:noFill/>
          </a:ln>
        </p:spPr>
        <p:txBody>
          <a:bodyPr vert="horz" wrap="square" lIns="108000" tIns="108000" rIns="108000" bIns="108000" rtlCol="0">
            <a:noAutofit/>
          </a:bodyPr>
          <a:lstStyle/>
          <a:p>
            <a:pPr defTabSz="685800">
              <a:spcAft>
                <a:spcPts val="400"/>
              </a:spcAft>
              <a:buClr>
                <a:schemeClr val="accent1"/>
              </a:buClr>
              <a:buSzPct val="100000"/>
            </a:pPr>
            <a:r>
              <a:rPr lang="en-US" sz="900" b="1"/>
              <a:t>Lorem Ipsum</a:t>
            </a:r>
          </a:p>
          <a:p>
            <a:pPr defTabSz="685800">
              <a:spcAft>
                <a:spcPts val="400"/>
              </a:spcAft>
              <a:buClr>
                <a:schemeClr val="accent1"/>
              </a:buClr>
              <a:buSzPct val="100000"/>
            </a:pPr>
            <a:r>
              <a:rPr lang="en-US" sz="900"/>
              <a:t>Asperum volori doloriatio cor serum.</a:t>
            </a:r>
          </a:p>
          <a:p>
            <a:pPr defTabSz="685800">
              <a:spcAft>
                <a:spcPts val="400"/>
              </a:spcAft>
              <a:buClr>
                <a:schemeClr val="accent1"/>
              </a:buClr>
              <a:buSzPct val="100000"/>
            </a:pPr>
            <a:endParaRPr lang="en-US" sz="900" b="1"/>
          </a:p>
        </p:txBody>
      </p:sp>
    </p:spTree>
    <p:extLst>
      <p:ext uri="{BB962C8B-B14F-4D97-AF65-F5344CB8AC3E}">
        <p14:creationId xmlns:p14="http://schemas.microsoft.com/office/powerpoint/2010/main" val="102681583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 hidden="1">
            <a:extLst>
              <a:ext uri="{FF2B5EF4-FFF2-40B4-BE49-F238E27FC236}">
                <a16:creationId xmlns:a16="http://schemas.microsoft.com/office/drawing/2014/main" id="{C7C87C04-59A7-4EFB-9CD7-09EA8048916D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06" imgH="306" progId="TCLayout.ActiveDocument.1">
                  <p:embed/>
                </p:oleObj>
              </mc:Choice>
              <mc:Fallback>
                <p:oleObj name="think-cell Folie" r:id="rId4" imgW="306" imgH="306" progId="TCLayout.ActiveDocument.1">
                  <p:embed/>
                  <p:pic>
                    <p:nvPicPr>
                      <p:cNvPr id="6" name="Objekt 5" hidden="1">
                        <a:extLst>
                          <a:ext uri="{FF2B5EF4-FFF2-40B4-BE49-F238E27FC236}">
                            <a16:creationId xmlns:a16="http://schemas.microsoft.com/office/drawing/2014/main" id="{C7C87C04-59A7-4EFB-9CD7-09EA8048916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7A665D4-07CD-473A-AD23-690180CBE0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 dirty="0"/>
              <a:t>Presentation title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28E31E64-2BB1-43CD-90CC-F6021664F54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4413C03-D129-4B04-B289-283874789DC0}" type="slidenum">
              <a:rPr lang="en-US" noProof="0" smtClean="0"/>
              <a:pPr/>
              <a:t>29</a:t>
            </a:fld>
            <a:endParaRPr lang="en-US" noProof="0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3DE0853-EDA5-44A1-84AE-78082FA89A8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Author, Segoe UI, 12pt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DB471974-5107-48CF-90F4-B392460730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n-US" dirty="0"/>
              <a:t>“Quote LOREM IPSUM SET</a:t>
            </a:r>
            <a:br>
              <a:rPr lang="en-US" dirty="0"/>
            </a:br>
            <a:r>
              <a:rPr lang="en-US" dirty="0"/>
              <a:t>DOLOR SIT AMET. NEM</a:t>
            </a:r>
            <a:br>
              <a:rPr lang="en-US" dirty="0"/>
            </a:br>
            <a:r>
              <a:rPr lang="en-US" dirty="0"/>
              <a:t>VOLORECTECTA INULLABOR AMUS</a:t>
            </a:r>
            <a:br>
              <a:rPr lang="en-US" dirty="0"/>
            </a:br>
            <a:r>
              <a:rPr lang="en-US" dirty="0"/>
              <a:t>SA DOLUPTAS AS DENDAE QUIDU-</a:t>
            </a:r>
            <a:br>
              <a:rPr lang="en-US" dirty="0"/>
            </a:br>
            <a:r>
              <a:rPr lang="en-US" dirty="0"/>
              <a:t>CI ENITATUS, OMNITAE STIBUS EUM ALIC TE PLAB IUM.”</a:t>
            </a:r>
          </a:p>
        </p:txBody>
      </p:sp>
    </p:spTree>
    <p:extLst>
      <p:ext uri="{BB962C8B-B14F-4D97-AF65-F5344CB8AC3E}">
        <p14:creationId xmlns:p14="http://schemas.microsoft.com/office/powerpoint/2010/main" val="1364239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dplatzhalter 10" descr="Ein Bild, das Person enthält.&#10;&#10;Automatisch generierte Beschreibung">
            <a:extLst>
              <a:ext uri="{FF2B5EF4-FFF2-40B4-BE49-F238E27FC236}">
                <a16:creationId xmlns:a16="http://schemas.microsoft.com/office/drawing/2014/main" id="{5D8DDD0B-FF26-4E68-99FC-155EEB2238F1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0"/>
            <a:ext cx="3048000" cy="5145088"/>
          </a:xfr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129823-6C70-4A26-9218-1E86C870AD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Agenda, </a:t>
            </a:r>
            <a:r>
              <a:rPr lang="de-DE" dirty="0" err="1"/>
              <a:t>segoe</a:t>
            </a:r>
            <a:r>
              <a:rPr lang="de-DE" dirty="0"/>
              <a:t> Ui, 24 PT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5CC0C49-588C-4D04-ADEF-D62427A31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2756C23-9A8A-413C-AF20-79E5ECF2974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4413C03-D129-4B04-B289-283874789DC0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DA14961C-0D6A-47E8-960F-EFA33B8FE28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Category 1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FAD02BBF-6508-428E-9FF8-B3B505671B1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01	Lorem Ipsum</a:t>
            </a:r>
          </a:p>
          <a:p>
            <a:r>
              <a:rPr lang="en-US" dirty="0"/>
              <a:t>02	Lorem Ipsum</a:t>
            </a:r>
          </a:p>
          <a:p>
            <a:r>
              <a:rPr lang="en-US" dirty="0"/>
              <a:t>03	Lorem Ipsum</a:t>
            </a:r>
          </a:p>
          <a:p>
            <a:r>
              <a:rPr lang="en-US" dirty="0"/>
              <a:t>04 	Lorem Ipsum</a:t>
            </a:r>
          </a:p>
          <a:p>
            <a:r>
              <a:rPr lang="en-US" dirty="0"/>
              <a:t>05 	Lorem Ipsum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CB843F88-01D5-48E2-B6E2-40F9D9F5965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Category 2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E896020A-C21E-4F8A-8487-46A29EBE815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01	Lorem Ipsum</a:t>
            </a:r>
          </a:p>
          <a:p>
            <a:r>
              <a:rPr lang="en-US" dirty="0"/>
              <a:t>02	Lorem Ipsum</a:t>
            </a:r>
          </a:p>
          <a:p>
            <a:r>
              <a:rPr lang="en-US" dirty="0"/>
              <a:t>03	Lorem Ipsum</a:t>
            </a:r>
          </a:p>
          <a:p>
            <a:r>
              <a:rPr lang="en-US" dirty="0"/>
              <a:t>04 	Lorem Ipsum</a:t>
            </a:r>
          </a:p>
          <a:p>
            <a:r>
              <a:rPr lang="en-US" dirty="0"/>
              <a:t>05 	Lorem Ipsum</a:t>
            </a:r>
          </a:p>
        </p:txBody>
      </p:sp>
    </p:spTree>
    <p:extLst>
      <p:ext uri="{BB962C8B-B14F-4D97-AF65-F5344CB8AC3E}">
        <p14:creationId xmlns:p14="http://schemas.microsoft.com/office/powerpoint/2010/main" val="38037698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A0F2E41-6F39-4096-B79B-FEAABC57AD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Agenda, </a:t>
            </a:r>
            <a:r>
              <a:rPr lang="de-DE" dirty="0" err="1"/>
              <a:t>segoe</a:t>
            </a:r>
            <a:r>
              <a:rPr lang="de-DE" dirty="0"/>
              <a:t> Ui, 24 PT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3AA97DF9-B767-43FB-8E5A-5724AE05449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6EAC5F4-08E0-43C1-B46A-A425EC7206A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4413C03-D129-4B04-B289-283874789DC0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D930378F-DC51-469D-92BC-2C4992F12FE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Category 1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2796568D-3A83-4CE8-BECA-4C05C6AB094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01	Lorem Ipsum</a:t>
            </a:r>
          </a:p>
          <a:p>
            <a:r>
              <a:rPr lang="en-US" dirty="0"/>
              <a:t>02	Lorem Ipsum</a:t>
            </a:r>
          </a:p>
          <a:p>
            <a:r>
              <a:rPr lang="en-US" dirty="0"/>
              <a:t>03	Lorem Ipsum</a:t>
            </a:r>
          </a:p>
          <a:p>
            <a:r>
              <a:rPr lang="en-US" dirty="0"/>
              <a:t>04 	Lorem Ipsum</a:t>
            </a:r>
          </a:p>
          <a:p>
            <a:r>
              <a:rPr lang="en-US" dirty="0"/>
              <a:t>05 	Lorem Ipsum</a:t>
            </a:r>
          </a:p>
          <a:p>
            <a:endParaRPr lang="en-US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CDAADD47-1887-441E-9B03-A33EB80126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Category 2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901285BF-C98A-4698-8EF3-C5F521D14A0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01	Lorem Ipsum</a:t>
            </a:r>
          </a:p>
          <a:p>
            <a:r>
              <a:rPr lang="en-US" dirty="0"/>
              <a:t>02	Lorem Ipsum</a:t>
            </a:r>
          </a:p>
          <a:p>
            <a:r>
              <a:rPr lang="en-US" dirty="0"/>
              <a:t>03	Lorem Ipsum</a:t>
            </a:r>
          </a:p>
          <a:p>
            <a:r>
              <a:rPr lang="en-US" dirty="0"/>
              <a:t>04 	Lorem Ipsum</a:t>
            </a:r>
          </a:p>
          <a:p>
            <a:r>
              <a:rPr lang="en-US" dirty="0"/>
              <a:t>05 	Lorem Ipsum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842CF0CD-EA35-4108-B6C8-AE285AC7FE8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Category 3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948CCF16-D90F-46C9-B853-F67E32F0044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01	Lorem Ipsum</a:t>
            </a:r>
          </a:p>
          <a:p>
            <a:r>
              <a:rPr lang="en-US" dirty="0"/>
              <a:t>02	Lorem Ipsum</a:t>
            </a:r>
          </a:p>
          <a:p>
            <a:r>
              <a:rPr lang="en-US" dirty="0"/>
              <a:t>03	Lorem Ipsum</a:t>
            </a:r>
          </a:p>
          <a:p>
            <a:r>
              <a:rPr lang="en-US" dirty="0"/>
              <a:t>04 	Lorem Ipsum</a:t>
            </a:r>
          </a:p>
          <a:p>
            <a:r>
              <a:rPr lang="en-US" dirty="0"/>
              <a:t>05 	Lorem Ipsum</a:t>
            </a:r>
          </a:p>
        </p:txBody>
      </p:sp>
    </p:spTree>
    <p:extLst>
      <p:ext uri="{BB962C8B-B14F-4D97-AF65-F5344CB8AC3E}">
        <p14:creationId xmlns:p14="http://schemas.microsoft.com/office/powerpoint/2010/main" val="40087957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C98CE6-9C8B-685B-8AFF-CB093B99FC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Agenda, </a:t>
            </a:r>
            <a:r>
              <a:rPr lang="de-DE" dirty="0" err="1"/>
              <a:t>segoe</a:t>
            </a:r>
            <a:r>
              <a:rPr lang="de-DE" dirty="0"/>
              <a:t> Ui, 24 PT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1CC97B-651B-15BF-2448-A0FC9295574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F4B037-D249-F086-FCDF-0BC0F002990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4413C03-D129-4B04-B289-283874789DC0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25F7CD5-66DD-A323-E2D9-E513D503348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CATEGORY 1</a:t>
            </a:r>
          </a:p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022B2E7-0A91-3BD9-7871-8188FC42DD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01 Lorem Ipsum</a:t>
            </a:r>
          </a:p>
          <a:p>
            <a:r>
              <a:rPr lang="en-US" dirty="0"/>
              <a:t>02 Lorem Ipsum</a:t>
            </a:r>
          </a:p>
          <a:p>
            <a:r>
              <a:rPr lang="en-US" dirty="0"/>
              <a:t>03 Lorem Ipsum</a:t>
            </a:r>
          </a:p>
          <a:p>
            <a:r>
              <a:rPr lang="en-US" dirty="0"/>
              <a:t>04 Lorem Ipsum</a:t>
            </a:r>
          </a:p>
          <a:p>
            <a:r>
              <a:rPr lang="en-US" dirty="0"/>
              <a:t>05 Lorem Ipsum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97454FA-D6D1-87B3-5EB9-8F2B8B60831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CATEGORY 2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3525E3C-6668-FAD6-AB1C-23468C200FD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01 Lorem Ipsum</a:t>
            </a:r>
          </a:p>
          <a:p>
            <a:r>
              <a:rPr lang="en-US" dirty="0"/>
              <a:t>02 Lorem Ipsum</a:t>
            </a:r>
          </a:p>
          <a:p>
            <a:r>
              <a:rPr lang="en-US" dirty="0"/>
              <a:t>03 Lorem Ipsum</a:t>
            </a:r>
          </a:p>
          <a:p>
            <a:r>
              <a:rPr lang="en-US" dirty="0"/>
              <a:t>04 Lorem Ipsum</a:t>
            </a:r>
          </a:p>
          <a:p>
            <a:r>
              <a:rPr lang="en-US" dirty="0"/>
              <a:t>05 Lorem Ipsum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194CB9B-B91D-530B-93DD-E40D36E03D0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CATEGORY 3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CA9B71E-BE56-97F6-D62A-E830E0BFE65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01 Lorem Ipsum</a:t>
            </a:r>
          </a:p>
          <a:p>
            <a:r>
              <a:rPr lang="en-US" dirty="0"/>
              <a:t>02 Lorem Ipsum</a:t>
            </a:r>
          </a:p>
          <a:p>
            <a:r>
              <a:rPr lang="en-US" dirty="0"/>
              <a:t>03 Lorem Ipsum</a:t>
            </a:r>
          </a:p>
          <a:p>
            <a:r>
              <a:rPr lang="en-US" dirty="0"/>
              <a:t>04 Lorem Ipsum</a:t>
            </a:r>
          </a:p>
          <a:p>
            <a:r>
              <a:rPr lang="en-US" dirty="0"/>
              <a:t>05 Lorem Ipsum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347E6AD-0710-A6B4-76F2-241F761799D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CATEGORY 4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0A55FA8-0628-119F-A687-47615ADF690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01 Lorem Ipsum</a:t>
            </a:r>
          </a:p>
          <a:p>
            <a:r>
              <a:rPr lang="en-US" dirty="0"/>
              <a:t>02 Lorem Ipsum</a:t>
            </a:r>
          </a:p>
          <a:p>
            <a:r>
              <a:rPr lang="en-US" dirty="0"/>
              <a:t>03 Lorem Ipsum</a:t>
            </a:r>
          </a:p>
          <a:p>
            <a:r>
              <a:rPr lang="en-US" dirty="0"/>
              <a:t>04 Lorem Ipsum</a:t>
            </a:r>
          </a:p>
          <a:p>
            <a:r>
              <a:rPr lang="en-US" dirty="0"/>
              <a:t>05 Lorem Ipsum</a:t>
            </a:r>
          </a:p>
          <a:p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6B8F087-8904-FBD5-F8B9-0629EA3FD6D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CATEGORY 5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A0CD96CB-C238-DC8E-A297-D39D82144DB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01 Lorem Ipsum</a:t>
            </a:r>
          </a:p>
          <a:p>
            <a:r>
              <a:rPr lang="en-US" dirty="0"/>
              <a:t>02 Lorem Ipsum</a:t>
            </a:r>
          </a:p>
          <a:p>
            <a:r>
              <a:rPr lang="en-US" dirty="0"/>
              <a:t>03 Lorem Ipsum</a:t>
            </a:r>
          </a:p>
          <a:p>
            <a:r>
              <a:rPr lang="en-US" dirty="0"/>
              <a:t>04 Lorem Ipsum</a:t>
            </a:r>
          </a:p>
          <a:p>
            <a:r>
              <a:rPr lang="en-US" dirty="0"/>
              <a:t>05 Lorem Ipsum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44691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B89468-9EA1-DC60-73EE-441BCAE453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Agenda, </a:t>
            </a:r>
            <a:r>
              <a:rPr lang="de-DE" dirty="0" err="1"/>
              <a:t>segoe</a:t>
            </a:r>
            <a:r>
              <a:rPr lang="de-DE" dirty="0"/>
              <a:t> Ui, 24 PT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37B6AA-9816-0320-17E2-66A3578EA4E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E26AD3-DC57-F669-33AD-D6FAAD28317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4413C03-D129-4B04-B289-283874789DC0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212C18AE-7429-B284-13DF-1FE1D7270F2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0038" y="1492250"/>
            <a:ext cx="2171700" cy="2879724"/>
          </a:xfrm>
        </p:spPr>
        <p:txBody>
          <a:bodyPr/>
          <a:lstStyle/>
          <a:p>
            <a:pPr>
              <a:lnSpc>
                <a:spcPct val="80000"/>
              </a:lnSpc>
              <a:buClr>
                <a:schemeClr val="bg1"/>
              </a:buClr>
            </a:pPr>
            <a:r>
              <a:rPr lang="en-US" sz="1400" dirty="0"/>
              <a:t>01	Lorem Ipsum</a:t>
            </a:r>
          </a:p>
          <a:p>
            <a:pPr marL="882000" indent="-162000">
              <a:lnSpc>
                <a:spcPct val="80000"/>
              </a:lnSpc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sz="1400" dirty="0"/>
              <a:t>lorem ipsum</a:t>
            </a:r>
          </a:p>
          <a:p>
            <a:pPr marL="882000" indent="-162000">
              <a:lnSpc>
                <a:spcPct val="80000"/>
              </a:lnSpc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sz="1400" dirty="0"/>
              <a:t>lorem ipsum</a:t>
            </a:r>
            <a:br>
              <a:rPr lang="en-US" sz="1400" dirty="0"/>
            </a:br>
            <a:endParaRPr lang="en-US" sz="1400" dirty="0"/>
          </a:p>
          <a:p>
            <a:pPr>
              <a:lnSpc>
                <a:spcPct val="80000"/>
              </a:lnSpc>
              <a:buClr>
                <a:schemeClr val="bg1"/>
              </a:buClr>
            </a:pPr>
            <a:r>
              <a:rPr lang="en-US" sz="1400" dirty="0"/>
              <a:t>02	Lorem Ipsum</a:t>
            </a:r>
          </a:p>
          <a:p>
            <a:pPr marL="882000" indent="-162000">
              <a:lnSpc>
                <a:spcPct val="80000"/>
              </a:lnSpc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sz="1400" dirty="0"/>
              <a:t>lorem ipsum</a:t>
            </a:r>
          </a:p>
          <a:p>
            <a:pPr marL="882000" indent="-162000">
              <a:lnSpc>
                <a:spcPct val="80000"/>
              </a:lnSpc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sz="1400" dirty="0"/>
              <a:t>lorem ipsum</a:t>
            </a:r>
            <a:br>
              <a:rPr lang="en-US" sz="1400" dirty="0"/>
            </a:br>
            <a:endParaRPr lang="en-US" sz="1400" dirty="0"/>
          </a:p>
          <a:p>
            <a:pPr>
              <a:lnSpc>
                <a:spcPct val="80000"/>
              </a:lnSpc>
              <a:buClr>
                <a:schemeClr val="bg1"/>
              </a:buClr>
            </a:pPr>
            <a:r>
              <a:rPr lang="en-US" sz="1400" dirty="0"/>
              <a:t>03	Lorem Ipsum</a:t>
            </a:r>
          </a:p>
          <a:p>
            <a:pPr marL="882000" indent="-162000">
              <a:lnSpc>
                <a:spcPct val="80000"/>
              </a:lnSpc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sz="1400" dirty="0"/>
              <a:t>lorem ipsum</a:t>
            </a:r>
          </a:p>
          <a:p>
            <a:pPr marL="882000" indent="-162000">
              <a:lnSpc>
                <a:spcPct val="80000"/>
              </a:lnSpc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sz="1400" dirty="0"/>
              <a:t>lorem ipsum</a:t>
            </a:r>
          </a:p>
          <a:p>
            <a:pPr marL="720000">
              <a:lnSpc>
                <a:spcPct val="80000"/>
              </a:lnSpc>
              <a:buClr>
                <a:schemeClr val="bg1"/>
              </a:buClr>
            </a:pPr>
            <a:endParaRPr lang="en-US" sz="1400" dirty="0"/>
          </a:p>
          <a:p>
            <a:pPr marL="882000" indent="-162000">
              <a:lnSpc>
                <a:spcPct val="80000"/>
              </a:lnSpc>
              <a:buClr>
                <a:schemeClr val="bg1"/>
              </a:buClr>
              <a:buFont typeface="Wingdings" panose="05000000000000000000" pitchFamily="2" charset="2"/>
              <a:buChar char="§"/>
            </a:pPr>
            <a:endParaRPr lang="en-US" sz="1400" dirty="0"/>
          </a:p>
          <a:p>
            <a:pPr marL="882000" indent="-162000">
              <a:lnSpc>
                <a:spcPct val="80000"/>
              </a:lnSpc>
              <a:buClr>
                <a:schemeClr val="bg1"/>
              </a:buClr>
              <a:buFont typeface="Wingdings" panose="05000000000000000000" pitchFamily="2" charset="2"/>
              <a:buChar char="§"/>
            </a:pPr>
            <a:endParaRPr lang="en-US" sz="1400" dirty="0"/>
          </a:p>
          <a:p>
            <a:pPr marL="936000" indent="-216000">
              <a:lnSpc>
                <a:spcPts val="1600"/>
              </a:lnSpc>
              <a:buClr>
                <a:schemeClr val="bg1"/>
              </a:buClr>
              <a:buFont typeface="Wingdings" panose="05000000000000000000" pitchFamily="2" charset="2"/>
              <a:buChar char="§"/>
            </a:pPr>
            <a:endParaRPr lang="en-US" sz="1400" dirty="0"/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40F16697-0ED1-D6C4-B258-8360899C7C7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95638" y="1492250"/>
            <a:ext cx="2176462" cy="2879725"/>
          </a:xfrm>
        </p:spPr>
        <p:txBody>
          <a:bodyPr/>
          <a:lstStyle/>
          <a:p>
            <a:pPr>
              <a:lnSpc>
                <a:spcPct val="80000"/>
              </a:lnSpc>
              <a:buClr>
                <a:schemeClr val="bg1"/>
              </a:buClr>
            </a:pPr>
            <a:r>
              <a:rPr lang="en-US" sz="1400" dirty="0"/>
              <a:t>04	Lorem Ipsum</a:t>
            </a:r>
          </a:p>
          <a:p>
            <a:pPr marL="882000" indent="-162000">
              <a:lnSpc>
                <a:spcPct val="80000"/>
              </a:lnSpc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sz="1400" dirty="0"/>
              <a:t>lorem ipsum</a:t>
            </a:r>
          </a:p>
          <a:p>
            <a:pPr marL="882000" indent="-162000">
              <a:lnSpc>
                <a:spcPct val="80000"/>
              </a:lnSpc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sz="1400" dirty="0"/>
              <a:t>lorem ipsum</a:t>
            </a:r>
            <a:br>
              <a:rPr lang="en-US" sz="1400" dirty="0"/>
            </a:br>
            <a:endParaRPr lang="en-US" sz="1400" dirty="0"/>
          </a:p>
          <a:p>
            <a:pPr>
              <a:lnSpc>
                <a:spcPct val="80000"/>
              </a:lnSpc>
              <a:buClr>
                <a:schemeClr val="bg1"/>
              </a:buClr>
            </a:pPr>
            <a:r>
              <a:rPr lang="en-US" sz="1400" dirty="0"/>
              <a:t>05	Lorem Ipsum</a:t>
            </a:r>
          </a:p>
          <a:p>
            <a:pPr marL="882000" indent="-162000">
              <a:lnSpc>
                <a:spcPct val="80000"/>
              </a:lnSpc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sz="1400" dirty="0"/>
              <a:t>lorem ipsum</a:t>
            </a:r>
          </a:p>
          <a:p>
            <a:pPr marL="882000" indent="-162000">
              <a:lnSpc>
                <a:spcPct val="80000"/>
              </a:lnSpc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sz="1400" dirty="0"/>
              <a:t>lorem ipsum</a:t>
            </a:r>
            <a:br>
              <a:rPr lang="en-US" sz="1400" dirty="0"/>
            </a:br>
            <a:endParaRPr lang="en-US" sz="1400" dirty="0"/>
          </a:p>
          <a:p>
            <a:pPr>
              <a:lnSpc>
                <a:spcPct val="80000"/>
              </a:lnSpc>
              <a:buClr>
                <a:schemeClr val="bg1"/>
              </a:buClr>
            </a:pPr>
            <a:r>
              <a:rPr lang="en-US" sz="1400" dirty="0"/>
              <a:t>06	Lorem Ipsum</a:t>
            </a:r>
          </a:p>
          <a:p>
            <a:pPr marL="882000" indent="-162000">
              <a:lnSpc>
                <a:spcPct val="80000"/>
              </a:lnSpc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sz="1400" dirty="0"/>
              <a:t>lorem ipsum</a:t>
            </a:r>
          </a:p>
          <a:p>
            <a:pPr marL="882000" indent="-162000">
              <a:lnSpc>
                <a:spcPct val="80000"/>
              </a:lnSpc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sz="1400" dirty="0"/>
              <a:t>lorem ipsum</a:t>
            </a:r>
          </a:p>
          <a:p>
            <a:endParaRPr lang="en-US" sz="1400" dirty="0"/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E5B1704D-537F-8B3F-9AC2-9B232AD7199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96000" y="1492250"/>
            <a:ext cx="2174875" cy="2879725"/>
          </a:xfrm>
        </p:spPr>
        <p:txBody>
          <a:bodyPr/>
          <a:lstStyle/>
          <a:p>
            <a:pPr>
              <a:lnSpc>
                <a:spcPct val="80000"/>
              </a:lnSpc>
              <a:buClr>
                <a:schemeClr val="bg1"/>
              </a:buClr>
            </a:pPr>
            <a:r>
              <a:rPr lang="en-US" sz="1400" dirty="0"/>
              <a:t>07	Lorem Ipsum</a:t>
            </a:r>
          </a:p>
          <a:p>
            <a:pPr marL="882000" indent="-162000">
              <a:lnSpc>
                <a:spcPct val="80000"/>
              </a:lnSpc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sz="1400" dirty="0"/>
              <a:t>lorem ipsum</a:t>
            </a:r>
          </a:p>
          <a:p>
            <a:pPr marL="882000" indent="-162000">
              <a:lnSpc>
                <a:spcPct val="80000"/>
              </a:lnSpc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sz="1400" dirty="0"/>
              <a:t>lorem ipsum</a:t>
            </a:r>
            <a:br>
              <a:rPr lang="en-US" sz="1400" dirty="0"/>
            </a:br>
            <a:endParaRPr lang="en-US" sz="1400" dirty="0"/>
          </a:p>
          <a:p>
            <a:pPr>
              <a:lnSpc>
                <a:spcPct val="80000"/>
              </a:lnSpc>
              <a:buClr>
                <a:schemeClr val="bg1"/>
              </a:buClr>
            </a:pPr>
            <a:r>
              <a:rPr lang="en-US" sz="1400" dirty="0"/>
              <a:t>08	Lorem Ipsum</a:t>
            </a:r>
          </a:p>
          <a:p>
            <a:pPr marL="882000" indent="-162000">
              <a:lnSpc>
                <a:spcPct val="80000"/>
              </a:lnSpc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sz="1400" dirty="0"/>
              <a:t>lorem ipsum</a:t>
            </a:r>
          </a:p>
          <a:p>
            <a:pPr marL="882000" indent="-162000">
              <a:lnSpc>
                <a:spcPct val="80000"/>
              </a:lnSpc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sz="1400" dirty="0"/>
              <a:t>lorem ipsum</a:t>
            </a:r>
            <a:br>
              <a:rPr lang="en-US" sz="1400" dirty="0"/>
            </a:br>
            <a:endParaRPr lang="en-US" sz="1400" dirty="0"/>
          </a:p>
          <a:p>
            <a:pPr>
              <a:lnSpc>
                <a:spcPct val="80000"/>
              </a:lnSpc>
              <a:buClr>
                <a:schemeClr val="bg1"/>
              </a:buClr>
            </a:pPr>
            <a:r>
              <a:rPr lang="en-US" sz="1400" dirty="0"/>
              <a:t>09	Lorem Ipsum</a:t>
            </a:r>
          </a:p>
          <a:p>
            <a:pPr marL="882000" indent="-162000">
              <a:lnSpc>
                <a:spcPct val="80000"/>
              </a:lnSpc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sz="1400" dirty="0"/>
              <a:t>lorem ipsum</a:t>
            </a:r>
          </a:p>
          <a:p>
            <a:pPr marL="882000" indent="-162000">
              <a:lnSpc>
                <a:spcPct val="80000"/>
              </a:lnSpc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sz="1400" dirty="0"/>
              <a:t>lorem ipsum</a:t>
            </a:r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9249338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 hidden="1">
            <a:extLst>
              <a:ext uri="{FF2B5EF4-FFF2-40B4-BE49-F238E27FC236}">
                <a16:creationId xmlns:a16="http://schemas.microsoft.com/office/drawing/2014/main" id="{B1C2418A-969A-4017-ABB1-D74A96131980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06" imgH="306" progId="TCLayout.ActiveDocument.1">
                  <p:embed/>
                </p:oleObj>
              </mc:Choice>
              <mc:Fallback>
                <p:oleObj name="think-cell Folie" r:id="rId4" imgW="306" imgH="306" progId="TCLayout.ActiveDocument.1">
                  <p:embed/>
                  <p:pic>
                    <p:nvPicPr>
                      <p:cNvPr id="6" name="Objekt 5" hidden="1">
                        <a:extLst>
                          <a:ext uri="{FF2B5EF4-FFF2-40B4-BE49-F238E27FC236}">
                            <a16:creationId xmlns:a16="http://schemas.microsoft.com/office/drawing/2014/main" id="{B1C2418A-969A-4017-ABB1-D74A961319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el 3">
            <a:extLst>
              <a:ext uri="{FF2B5EF4-FFF2-40B4-BE49-F238E27FC236}">
                <a16:creationId xmlns:a16="http://schemas.microsoft.com/office/drawing/2014/main" id="{73B57460-F042-43EF-A022-E1E1980522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n-US" dirty="0"/>
              <a:t>Chapter Divider, </a:t>
            </a:r>
            <a:br>
              <a:rPr lang="en-US" dirty="0"/>
            </a:br>
            <a:r>
              <a:rPr lang="en-US" dirty="0"/>
              <a:t>Segoe UI, 30pt, </a:t>
            </a:r>
            <a:br>
              <a:rPr lang="en-US" dirty="0"/>
            </a:br>
            <a:r>
              <a:rPr lang="en-US" dirty="0"/>
              <a:t>max. 3 lines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CDA5197-2314-4D7B-A279-BF30BE020CF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 dirty="0"/>
              <a:t>Presentation title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92CB1320-8E39-49D0-AEBF-4FA3E40BB08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4413C03-D129-4B04-B289-283874789DC0}" type="slidenum">
              <a:rPr lang="en-US" noProof="0" smtClean="0"/>
              <a:pPr/>
              <a:t>7</a:t>
            </a:fld>
            <a:endParaRPr lang="en-US" noProof="0" dirty="0"/>
          </a:p>
        </p:txBody>
      </p:sp>
      <p:pic>
        <p:nvPicPr>
          <p:cNvPr id="16" name="Bildplatzhalter 15" descr="Ein Bild, das Person enthält.&#10;&#10;Automatisch generierte Beschreibung">
            <a:extLst>
              <a:ext uri="{FF2B5EF4-FFF2-40B4-BE49-F238E27FC236}">
                <a16:creationId xmlns:a16="http://schemas.microsoft.com/office/drawing/2014/main" id="{763F13F2-97AB-4CCD-98F2-14BBB81233C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113717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>
            <a:extLst>
              <a:ext uri="{FF2B5EF4-FFF2-40B4-BE49-F238E27FC236}">
                <a16:creationId xmlns:a16="http://schemas.microsoft.com/office/drawing/2014/main" id="{5991E539-5EFE-4AED-872E-603B8D34AC88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06" imgH="306" progId="TCLayout.ActiveDocument.1">
                  <p:embed/>
                </p:oleObj>
              </mc:Choice>
              <mc:Fallback>
                <p:oleObj name="think-cell Folie" r:id="rId4" imgW="306" imgH="306" progId="TCLayout.ActiveDocument.1">
                  <p:embed/>
                  <p:pic>
                    <p:nvPicPr>
                      <p:cNvPr id="4" name="Objekt 3" hidden="1">
                        <a:extLst>
                          <a:ext uri="{FF2B5EF4-FFF2-40B4-BE49-F238E27FC236}">
                            <a16:creationId xmlns:a16="http://schemas.microsoft.com/office/drawing/2014/main" id="{5991E539-5EFE-4AED-872E-603B8D34AC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el 4">
            <a:extLst>
              <a:ext uri="{FF2B5EF4-FFF2-40B4-BE49-F238E27FC236}">
                <a16:creationId xmlns:a16="http://schemas.microsoft.com/office/drawing/2014/main" id="{3310CE0A-9AAD-4E7F-A2A7-EF175D65B6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Slide Title, Segoe UI, 24pt,</a:t>
            </a:r>
            <a:br>
              <a:rPr lang="en-US" noProof="0" dirty="0"/>
            </a:br>
            <a:r>
              <a:rPr lang="en-US" noProof="0" dirty="0"/>
              <a:t>Max. 2 Lines</a:t>
            </a:r>
            <a:endParaRPr lang="en-US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42C3F69D-D76D-4CFB-AD5F-C2A6D428E3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 dirty="0"/>
              <a:t>Presentation title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EDC0427A-C23D-481C-8E1B-1076EC28FDD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4413C03-D129-4B04-B289-283874789DC0}" type="slidenum">
              <a:rPr lang="en-US" noProof="0" smtClean="0"/>
              <a:pPr/>
              <a:t>8</a:t>
            </a:fld>
            <a:endParaRPr lang="en-US" noProof="0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FA00883F-F124-4187-9967-B03237F827E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Subline, Segoe UI, 12pt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B0B1E615-E944-47CD-AC27-55B477280C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Copy Is nus nonseri asperum volori doloriatio cor serum everaeres quodit estrum volori sam quia voluptatur simu.</a:t>
            </a:r>
          </a:p>
          <a:p>
            <a:r>
              <a:rPr lang="en-US" dirty="0">
                <a:solidFill>
                  <a:schemeClr val="accent1"/>
                </a:solidFill>
              </a:rPr>
              <a:t>TOPIC 1</a:t>
            </a:r>
            <a:br>
              <a:rPr lang="en-US" dirty="0"/>
            </a:br>
            <a:r>
              <a:rPr lang="en-US" dirty="0"/>
              <a:t>Asperum volori doloriatio cor serum everaeres quodit estrum volori sam quia voluptatur simu.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TOPIC 2</a:t>
            </a:r>
            <a:br>
              <a:rPr lang="en-US" dirty="0"/>
            </a:br>
            <a:r>
              <a:rPr lang="en-US" dirty="0"/>
              <a:t>Asperum volori doloriatio cor serum.</a:t>
            </a:r>
          </a:p>
        </p:txBody>
      </p:sp>
    </p:spTree>
    <p:extLst>
      <p:ext uri="{BB962C8B-B14F-4D97-AF65-F5344CB8AC3E}">
        <p14:creationId xmlns:p14="http://schemas.microsoft.com/office/powerpoint/2010/main" val="10856798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6F2704-224C-4268-84AD-8C7413EA0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Slide Title, Segoe UI, 24pt,</a:t>
            </a:r>
            <a:br>
              <a:rPr lang="en-US"/>
            </a:br>
            <a:r>
              <a:rPr lang="en-US"/>
              <a:t>Max. 2 LineS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CB0D150-E5AD-4035-9324-E1BA845547A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7279B3A-A9EF-472D-B17E-66F109106C8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4413C03-D129-4B04-B289-283874789DC0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FE7BC9D-16E4-444E-98DB-F8F0004526C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Subline, Segoe UI, 12pt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A8A56205-ACC0-4197-B102-30E61172D81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0038" y="1832971"/>
            <a:ext cx="7091362" cy="2038239"/>
          </a:xfrm>
        </p:spPr>
        <p:txBody>
          <a:bodyPr/>
          <a:lstStyle/>
          <a:p>
            <a:r>
              <a:rPr lang="en-US"/>
              <a:t>Copy Is nus nonseri asperum volori doloriatio cor serum everaeres quodit estrum volori sam quia voluptatur simu.</a:t>
            </a:r>
          </a:p>
          <a:p>
            <a:r>
              <a:rPr lang="en-US">
                <a:solidFill>
                  <a:schemeClr val="accent1"/>
                </a:solidFill>
              </a:rPr>
              <a:t>TOPIC 1</a:t>
            </a:r>
            <a:br>
              <a:rPr lang="en-US"/>
            </a:br>
            <a:r>
              <a:rPr lang="en-US"/>
              <a:t>Asperum volori doloriatio cor serum everaeres quodit estrum volori sam quia voluptatur simu.</a:t>
            </a:r>
          </a:p>
          <a:p>
            <a:pPr lvl="1"/>
            <a:r>
              <a:rPr lang="en-US">
                <a:solidFill>
                  <a:schemeClr val="accent1"/>
                </a:solidFill>
              </a:rPr>
              <a:t>TOPIC 2</a:t>
            </a:r>
            <a:br>
              <a:rPr lang="en-US"/>
            </a:br>
            <a:r>
              <a:rPr lang="en-US"/>
              <a:t>Asperum volori doloriatio cor serum.</a:t>
            </a:r>
          </a:p>
          <a:p>
            <a:pPr marL="0" indent="0">
              <a:buNone/>
            </a:pPr>
            <a:endParaRPr lang="en-US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D244FF20-5CB0-41FE-BC68-8AEB93DD053D}"/>
              </a:ext>
            </a:extLst>
          </p:cNvPr>
          <p:cNvSpPr txBox="1"/>
          <p:nvPr/>
        </p:nvSpPr>
        <p:spPr>
          <a:xfrm>
            <a:off x="648325" y="4023610"/>
            <a:ext cx="6743075" cy="348365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algn="l" defTabSz="685800">
              <a:lnSpc>
                <a:spcPct val="114000"/>
              </a:lnSpc>
              <a:spcAft>
                <a:spcPts val="1200"/>
              </a:spcAft>
              <a:buClr>
                <a:schemeClr val="accent1"/>
              </a:buClr>
              <a:buSzPct val="100000"/>
            </a:pPr>
            <a:r>
              <a:rPr lang="en-US" sz="1200" b="1"/>
              <a:t>Takeaway</a:t>
            </a:r>
          </a:p>
        </p:txBody>
      </p:sp>
      <p:pic>
        <p:nvPicPr>
          <p:cNvPr id="9" name="Grafik 8" descr="Ein Bild, das Pfeil enthält.&#10;&#10;Automatisch generierte Beschreibung">
            <a:extLst>
              <a:ext uri="{FF2B5EF4-FFF2-40B4-BE49-F238E27FC236}">
                <a16:creationId xmlns:a16="http://schemas.microsoft.com/office/drawing/2014/main" id="{3C559F27-33ED-4D7E-816F-85D7326049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038" y="4029280"/>
            <a:ext cx="171739" cy="342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2690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  <p:tag name="EE4P_STYLE_ID" val="aff958d4-5f71-4e90-bfe1-a52ab6a9a6c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Henkel_Master_EN">
  <a:themeElements>
    <a:clrScheme name="Color_Henkel">
      <a:dk1>
        <a:sysClr val="windowText" lastClr="000000"/>
      </a:dk1>
      <a:lt1>
        <a:sysClr val="window" lastClr="FFFFFF"/>
      </a:lt1>
      <a:dk2>
        <a:srgbClr val="DED7D6"/>
      </a:dk2>
      <a:lt2>
        <a:srgbClr val="EFEBEA"/>
      </a:lt2>
      <a:accent1>
        <a:srgbClr val="E1000F"/>
      </a:accent1>
      <a:accent2>
        <a:srgbClr val="968282"/>
      </a:accent2>
      <a:accent3>
        <a:srgbClr val="56729F"/>
      </a:accent3>
      <a:accent4>
        <a:srgbClr val="BDCDDA"/>
      </a:accent4>
      <a:accent5>
        <a:srgbClr val="53846A"/>
      </a:accent5>
      <a:accent6>
        <a:srgbClr val="BFCFBE"/>
      </a:accent6>
      <a:hlink>
        <a:srgbClr val="000000"/>
      </a:hlink>
      <a:folHlink>
        <a:srgbClr val="000000"/>
      </a:folHlink>
    </a:clrScheme>
    <a:fontScheme name="Fonts Henkel Segoe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lIns="180000" tIns="144000" rIns="180000" bIns="144000" rtlCol="0" anchor="t"/>
      <a:lstStyle>
        <a:defPPr algn="l">
          <a:defRPr sz="12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vert="horz" wrap="none" lIns="0" tIns="0" rIns="0" bIns="0" rtlCol="0">
        <a:noAutofit/>
      </a:bodyPr>
      <a:lstStyle>
        <a:defPPr marL="162000" indent="-162000" algn="l" defTabSz="685800">
          <a:lnSpc>
            <a:spcPct val="114000"/>
          </a:lnSpc>
          <a:spcAft>
            <a:spcPts val="1200"/>
          </a:spcAft>
          <a:buClr>
            <a:schemeClr val="accent1"/>
          </a:buClr>
          <a:buSzPct val="100000"/>
          <a:buFont typeface="Wingdings" panose="05000000000000000000" pitchFamily="2" charset="2"/>
          <a:buChar char="§"/>
          <a:defRPr sz="1200" dirty="0" err="1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693791E6-BCFE-4B22-AF7E-2B76F542EEAD}" vid="{6821E25A-07AE-46FD-AA21-8089AAEB4395}"/>
    </a:ext>
  </a:extLst>
</a:theme>
</file>

<file path=ppt/theme/theme2.xml><?xml version="1.0" encoding="utf-8"?>
<a:theme xmlns:a="http://schemas.openxmlformats.org/drawingml/2006/main" name="Office">
  <a:themeElements>
    <a:clrScheme name="Color_Henkel">
      <a:dk1>
        <a:sysClr val="windowText" lastClr="000000"/>
      </a:dk1>
      <a:lt1>
        <a:sysClr val="window" lastClr="FFFFFF"/>
      </a:lt1>
      <a:dk2>
        <a:srgbClr val="DED7D6"/>
      </a:dk2>
      <a:lt2>
        <a:srgbClr val="EFEBEA"/>
      </a:lt2>
      <a:accent1>
        <a:srgbClr val="E1000F"/>
      </a:accent1>
      <a:accent2>
        <a:srgbClr val="968282"/>
      </a:accent2>
      <a:accent3>
        <a:srgbClr val="56729F"/>
      </a:accent3>
      <a:accent4>
        <a:srgbClr val="BDCDDA"/>
      </a:accent4>
      <a:accent5>
        <a:srgbClr val="53846A"/>
      </a:accent5>
      <a:accent6>
        <a:srgbClr val="BFCFBE"/>
      </a:accent6>
      <a:hlink>
        <a:srgbClr val="000000"/>
      </a:hlink>
      <a:folHlink>
        <a:srgbClr val="000000"/>
      </a:folHlink>
    </a:clrScheme>
    <a:fontScheme name="Fonts_Henkel">
      <a:majorFont>
        <a:latin typeface="GT Flexa Rg"/>
        <a:ea typeface=""/>
        <a:cs typeface=""/>
      </a:majorFont>
      <a:minorFont>
        <a:latin typeface="GT Flexa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Color_Henkel">
      <a:dk1>
        <a:sysClr val="windowText" lastClr="000000"/>
      </a:dk1>
      <a:lt1>
        <a:sysClr val="window" lastClr="FFFFFF"/>
      </a:lt1>
      <a:dk2>
        <a:srgbClr val="DED7D6"/>
      </a:dk2>
      <a:lt2>
        <a:srgbClr val="EFEBEA"/>
      </a:lt2>
      <a:accent1>
        <a:srgbClr val="E1000F"/>
      </a:accent1>
      <a:accent2>
        <a:srgbClr val="968282"/>
      </a:accent2>
      <a:accent3>
        <a:srgbClr val="56729F"/>
      </a:accent3>
      <a:accent4>
        <a:srgbClr val="BDCDDA"/>
      </a:accent4>
      <a:accent5>
        <a:srgbClr val="53846A"/>
      </a:accent5>
      <a:accent6>
        <a:srgbClr val="BFCFBE"/>
      </a:accent6>
      <a:hlink>
        <a:srgbClr val="000000"/>
      </a:hlink>
      <a:folHlink>
        <a:srgbClr val="000000"/>
      </a:folHlink>
    </a:clrScheme>
    <a:fontScheme name="Fonts_Henkel">
      <a:majorFont>
        <a:latin typeface="GT Flexa Rg"/>
        <a:ea typeface=""/>
        <a:cs typeface=""/>
      </a:majorFont>
      <a:minorFont>
        <a:latin typeface="GT Flexa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2A3342A4612824A984C9D3B6A427442" ma:contentTypeVersion="8" ma:contentTypeDescription="Ein neues Dokument erstellen." ma:contentTypeScope="" ma:versionID="7d6dbbe0012312d4b9bdc682414a8517">
  <xsd:schema xmlns:xsd="http://www.w3.org/2001/XMLSchema" xmlns:xs="http://www.w3.org/2001/XMLSchema" xmlns:p="http://schemas.microsoft.com/office/2006/metadata/properties" xmlns:ns2="41cfcdc3-71d6-4f22-98da-a03455e31e1e" xmlns:ns3="f6c43736-06a3-4b01-9241-d507a38380c5" targetNamespace="http://schemas.microsoft.com/office/2006/metadata/properties" ma:root="true" ma:fieldsID="fc46d350cab85df8c5c2c85dffa2273e" ns2:_="" ns3:_="">
    <xsd:import namespace="41cfcdc3-71d6-4f22-98da-a03455e31e1e"/>
    <xsd:import namespace="f6c43736-06a3-4b01-9241-d507a38380c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cfcdc3-71d6-4f22-98da-a03455e31e1e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6c43736-06a3-4b01-9241-d507a38380c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haredContentType xmlns="Microsoft.SharePoint.Taxonomy.ContentTypeSync" SourceId="72f792e8-4dad-42c1-ad63-44982727bf4d" ContentTypeId="0x01" PreviousValue="false"/>
</file>

<file path=customXml/itemProps1.xml><?xml version="1.0" encoding="utf-8"?>
<ds:datastoreItem xmlns:ds="http://schemas.openxmlformats.org/officeDocument/2006/customXml" ds:itemID="{5CC2817D-4C97-4B64-8971-3B82218F0E7C}">
  <ds:schemaRefs>
    <ds:schemaRef ds:uri="http://schemas.openxmlformats.org/package/2006/metadata/core-properties"/>
    <ds:schemaRef ds:uri="http://schemas.microsoft.com/office/infopath/2007/PartnerControls"/>
    <ds:schemaRef ds:uri="http://www.w3.org/XML/1998/namespace"/>
    <ds:schemaRef ds:uri="41cfcdc3-71d6-4f22-98da-a03455e31e1e"/>
    <ds:schemaRef ds:uri="http://schemas.microsoft.com/office/2006/documentManagement/types"/>
    <ds:schemaRef ds:uri="http://purl.org/dc/elements/1.1/"/>
    <ds:schemaRef ds:uri="http://purl.org/dc/terms/"/>
    <ds:schemaRef ds:uri="f6c43736-06a3-4b01-9241-d507a38380c5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4F44D4AD-9FDB-4540-BC08-6EE01875CC6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1cfcdc3-71d6-4f22-98da-a03455e31e1e"/>
    <ds:schemaRef ds:uri="f6c43736-06a3-4b01-9241-d507a38380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7CF7434-E26D-4085-9ED2-B86CC45AE79F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2916BC72-8BF2-437E-AAED-829A1B7442F7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Henkel_Master_EN</Template>
  <TotalTime>0</TotalTime>
  <Words>2649</Words>
  <Application>Microsoft Macintosh PowerPoint</Application>
  <PresentationFormat>Benutzerdefiniert</PresentationFormat>
  <Paragraphs>513</Paragraphs>
  <Slides>29</Slides>
  <Notes>8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29</vt:i4>
      </vt:variant>
    </vt:vector>
  </HeadingPairs>
  <TitlesOfParts>
    <vt:vector size="35" baseType="lpstr">
      <vt:lpstr>Arial</vt:lpstr>
      <vt:lpstr>GT Flexa Rg</vt:lpstr>
      <vt:lpstr>Segoe UI</vt:lpstr>
      <vt:lpstr>Wingdings</vt:lpstr>
      <vt:lpstr>Henkel_Master_EN</vt:lpstr>
      <vt:lpstr>think-cell Folie</vt:lpstr>
      <vt:lpstr>Presentation Title, Segoe UI, 45pt,  max. Three Lines</vt:lpstr>
      <vt:lpstr>Agenda, segoe Ui, 24 PT</vt:lpstr>
      <vt:lpstr>Agenda, segoe Ui, 24 PT</vt:lpstr>
      <vt:lpstr>Agenda, segoe Ui, 24 PT</vt:lpstr>
      <vt:lpstr>Agenda, segoe Ui, 24 PT</vt:lpstr>
      <vt:lpstr>Agenda, segoe Ui, 24 PT</vt:lpstr>
      <vt:lpstr>Chapter Divider,  Segoe UI, 30pt,  max. 3 lines</vt:lpstr>
      <vt:lpstr>Slide Title, Segoe UI, 24pt, Max. 2 Lines</vt:lpstr>
      <vt:lpstr>Slide Title, Segoe UI, 24pt, Max. 2 LineS</vt:lpstr>
      <vt:lpstr>Slide Title, Segoe UI, 24pt, Max. 2 Lines</vt:lpstr>
      <vt:lpstr>Slide Title, Segoe UI, 24pt, Max. 2 Lines</vt:lpstr>
      <vt:lpstr>Slide Title, Segoe UI, 24pt, Max. 2 Lines</vt:lpstr>
      <vt:lpstr>Slide Title, Segoe UI, 24pt, Max. 2 Lines</vt:lpstr>
      <vt:lpstr>Slide Title, Segoe UI, 24pt, Max. 2 Lines</vt:lpstr>
      <vt:lpstr>Slide Title, Segoe UI, 24pt, Max. 2 Lines</vt:lpstr>
      <vt:lpstr>Slide Title, Segoe UI, 24pt, Max. 2 Lines</vt:lpstr>
      <vt:lpstr>Slide Title, Segoe UI, 24pt Max. 2 Lines</vt:lpstr>
      <vt:lpstr>Slide Title, Segoe UI, 24pt Max. 2 Lines</vt:lpstr>
      <vt:lpstr>Slide Title, Segoe UI, 24pt Max. 2 Lines</vt:lpstr>
      <vt:lpstr>Slide Title, Segoe UI, 24pt, Max. 2 Lines</vt:lpstr>
      <vt:lpstr>Slide Title, Segoe UI, 24pt, Max. 2 Lines</vt:lpstr>
      <vt:lpstr>Slide Title, Segoe UI, 24pt, Max. 2 Lines</vt:lpstr>
      <vt:lpstr>Slide Title, Segoe UI, 24pt Max. 2 Lines</vt:lpstr>
      <vt:lpstr>Slide Title, Segoe UI, 24pt Max. 2 Lines</vt:lpstr>
      <vt:lpstr>Slide Title, Segoe UI, 24pt Max. 2 Lines</vt:lpstr>
      <vt:lpstr>Slide Title, Segoe UI, 24pt Max. 2 Lines</vt:lpstr>
      <vt:lpstr>Slide Title, Segoe UI, 24pt Max. 2 Lines</vt:lpstr>
      <vt:lpstr>Slide Title, Segoe UI, 24pt, Max. 2 Lines</vt:lpstr>
      <vt:lpstr>“Quote LOREM IPSUM SET DOLOR SIT AMET. NEM VOLORECTECTA INULLABOR AMUS SA DOLUPTAS AS DENDAE QUIDU- CI ENITATUS, OMNITAE STIBUS EUM ALIC TE PLAB IUM.”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Georg Boegerl</dc:creator>
  <cp:lastModifiedBy>Georg Boegerl</cp:lastModifiedBy>
  <cp:revision>4</cp:revision>
  <dcterms:created xsi:type="dcterms:W3CDTF">2026-04-18T16:48:44Z</dcterms:created>
  <dcterms:modified xsi:type="dcterms:W3CDTF">2026-04-18T23:13:41Z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0x01010072A3342A4612824A984C9D3B6A427442</vt:lpwstr>
  </property>
</Properties>
</file>