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4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2" y="9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5D3808-D192-CD14-B947-818BCE7F58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F926A5-AFE5-91B5-8FEF-13806EC21A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49AE8E-4223-4D58-A900-08E7DAD6F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41FB4-64B8-4222-A67C-077D6D4AA82C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FC4EEE-9F6C-DE59-31B1-0BB5A25E7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6E2884-2456-EFE1-0967-85B0432F3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96A61-49A1-400E-A3CB-6A57E0FC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433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78E0A-9B19-674A-E27C-B30664C97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E7433-1455-6790-7D85-01F714A927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8BA7C9-92E2-998D-E005-55667ABC0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41FB4-64B8-4222-A67C-077D6D4AA82C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C81F04-5A6B-D6D4-7DC5-64D6279DD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D552D7-5719-222D-13B3-F5E0C03F5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96A61-49A1-400E-A3CB-6A57E0FC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523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671912-E347-6C91-D705-F16677BFA5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87A58E-C3D4-3353-2782-2DC111265D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85A786-5A45-EBBC-41A0-C1AFB7717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41FB4-64B8-4222-A67C-077D6D4AA82C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0446D5-78DF-C134-E959-5CA589670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53DE54-B0FD-6909-0987-FB3F3DE63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96A61-49A1-400E-A3CB-6A57E0FC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423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07A26-FE0A-8502-0008-A1DD134BA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28D605-0699-C3F4-30ED-3167329111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7A6A71-2BA6-6D51-5949-624FE6E0E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41FB4-64B8-4222-A67C-077D6D4AA82C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04350E-3399-441E-A0AD-6461C5C04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7C570D-3F35-B4B0-F264-D14C8A484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96A61-49A1-400E-A3CB-6A57E0FC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341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00E0D7-82E5-D53A-C725-0CAA88C66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4F0003-11C1-D643-1041-D5426F0200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A61F2F-4D32-FF54-24C4-6237BBB53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41FB4-64B8-4222-A67C-077D6D4AA82C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56791E-5935-70D6-F2B5-D94E6E6A5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285FE1-B1BB-816B-4B54-C5692D5A7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96A61-49A1-400E-A3CB-6A57E0FC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691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9A6DA6-3507-1C9F-EBAF-0E0916C0E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209EB6-B57F-3118-019B-C12465FC8B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A427DF-C0E9-7567-8BF9-4D7BB5C831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9AC171-EBD4-3443-58A6-F667582CC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41FB4-64B8-4222-A67C-077D6D4AA82C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D4163F-F092-11A6-181F-92F3950B2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5B27D6-79F5-EB17-1278-181301B2A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96A61-49A1-400E-A3CB-6A57E0FC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24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86123-59CA-482F-1F0E-986A02210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CB85AD-34BB-8718-3B1D-773CFA7025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C60362-9AFF-D3BF-B64B-8008CF85EC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1F3D1B-68FB-81CB-8476-C6EE146FD6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5161BB-C0AD-A1A1-EFAB-D4A9BD8D14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44F3C7-2D8F-505E-5CAB-B840960AF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41FB4-64B8-4222-A67C-077D6D4AA82C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DA6249-1717-9AD4-2693-CD28FDEF1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B17956-83B9-F9F4-1DEC-36C7812FC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96A61-49A1-400E-A3CB-6A57E0FC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58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87EA17-38E2-86CF-B061-672BEA562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FD97E0-3F36-3CA3-7EE6-D5155720B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41FB4-64B8-4222-A67C-077D6D4AA82C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35D54F-DC9A-DB57-2822-8BE17C473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6ACE96-9318-D8B0-19FB-4BA668695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96A61-49A1-400E-A3CB-6A57E0FC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144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4C5493B-408A-554A-414D-BC4A4E485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41FB4-64B8-4222-A67C-077D6D4AA82C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69A35C-C07C-1749-0142-B408EE606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7EFAE0-0BE2-0076-BE19-73351198D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96A61-49A1-400E-A3CB-6A57E0FC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293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CDF557-D719-8C5C-BC74-A86BC19CA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55771-FFB3-0272-30EA-656CEB1E5B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1A913D-A58A-9A3C-9CE7-6B47BB92E4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2A0255-5255-2146-37EC-DDFFC4D44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41FB4-64B8-4222-A67C-077D6D4AA82C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07A742-82B7-0B55-E79E-1C7A5D53C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4E7D75-9653-832E-0D7C-9080BD4E4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96A61-49A1-400E-A3CB-6A57E0FC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772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DD66B7-AFCC-ED56-458E-8BCCEB1DC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6F51AD-D15A-C305-AD7D-7187D8EE78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9C965F-2048-11F8-1D42-5EE0D09858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5D3D7F-2720-D171-6D43-C97D23040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41FB4-64B8-4222-A67C-077D6D4AA82C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B302F9-AC80-4400-F193-4907D5681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1BBAA3-DB10-F7F8-8494-EC5F16246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96A61-49A1-400E-A3CB-6A57E0FC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99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A90D211-06E2-1E8A-72C0-29DC87C2C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0474A6-321D-7D59-7941-E408EB3E3E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07EF2-1914-8CDD-438A-BF26BAEB61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A41FB4-64B8-4222-A67C-077D6D4AA82C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8340FA-C7D7-CA62-1637-2EC40D8635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35C6BF-F9DC-D5CE-992D-70870A2F94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996A61-49A1-400E-A3CB-6A57E0FCE2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63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525EC88-799E-B10E-BCF6-5F47D9177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373" y="3169171"/>
            <a:ext cx="3101090" cy="31010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097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Marvin Garcia</dc:creator>
  <cp:lastModifiedBy>Marvin Garcia</cp:lastModifiedBy>
  <cp:revision>1</cp:revision>
  <dcterms:created xsi:type="dcterms:W3CDTF">2026-04-10T21:46:06Z</dcterms:created>
  <dcterms:modified xsi:type="dcterms:W3CDTF">2026-04-10T21:46:34Z</dcterms:modified>
</cp:coreProperties>
</file>