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4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2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578E9-4D80-3E67-5013-7B61B3A87C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525C37-0FC0-B940-DF0F-907BAB8D52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6A7FE6-82CA-3176-AE5D-2D4FE6C99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D5453-1966-4F08-9983-D0CEA7E084E9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6525DE-97D7-6D61-CC7B-1D490DE2A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E985ED-3DA3-E105-029F-B9FB85460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A9E42-A5F2-4710-9557-BFA5802A6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918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84A5B-4142-8F98-014D-6A03941A7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B8A1E2-7176-C6F8-6F91-4D371CE079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9BFFD3-C327-1139-0E7E-245DA30D7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D5453-1966-4F08-9983-D0CEA7E084E9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CF2EB5-BF37-9D00-E539-B088D1221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077281-CC7C-2D4A-AB9A-F8AF2B9FE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A9E42-A5F2-4710-9557-BFA5802A6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96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64E7D70-EA84-7FF7-B7AB-B56929EDCC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F20C38-4C2D-51C7-2598-92C03287F4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33468A-7EE1-E476-C845-9460D0E3A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D5453-1966-4F08-9983-D0CEA7E084E9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E5CD65-F5B1-49C2-8FD3-81E848237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D0D091-A47A-980C-AEF2-44060836A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A9E42-A5F2-4710-9557-BFA5802A6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700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66650-8AF9-C8D3-6D1E-DCE446D34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72B129-59D5-DC22-761D-FFE4C6D287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A6ED62-5F5D-5572-2869-618B4928A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D5453-1966-4F08-9983-D0CEA7E084E9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566A5-2A72-6D4C-4756-DF916B049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EA23D6-0DE9-54F2-8D6C-0C5FDBA70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A9E42-A5F2-4710-9557-BFA5802A6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962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5BB25-20A6-1272-36EE-0F08C2858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4F48E9-B55A-D86B-405C-B0A3769B02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9EFE9-30EA-3779-780E-04F20C059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D5453-1966-4F08-9983-D0CEA7E084E9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81BF21-A6CC-648C-DC28-E04B83815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442FD1-A11D-BBCA-882E-3C31F80F9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A9E42-A5F2-4710-9557-BFA5802A6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458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BAA22-1659-5232-8D8B-C94C1C5D3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3014A-8A80-DA48-44C9-592EC8E179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85464B-BCDC-E479-C131-1B7E865F6A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5DBA1E-B68A-D22D-7752-636D7AC8B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D5453-1966-4F08-9983-D0CEA7E084E9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CCDBA8-05BF-E6C5-3D23-5BE69BD60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C4845E-083B-42C3-58A0-629DC1A50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A9E42-A5F2-4710-9557-BFA5802A6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245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4AAB3-A89C-8FF1-55F7-2B9A67DC0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4D3BAB-375A-FA1B-B567-268433C35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30F4D6-B005-1B76-B6E8-79D4C3E519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163123-926B-497E-C5A8-A246970B14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2858AC-2CAF-F8F8-6EC1-544D293ED4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2DF88E-4AC5-349A-9B62-D6C4627A4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D5453-1966-4F08-9983-D0CEA7E084E9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E31880-650E-3D1B-E360-F94418FA9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732DE2-DCF8-C0E8-FFD5-2AA5C2617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A9E42-A5F2-4710-9557-BFA5802A6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249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CAD45-0F54-4980-A849-27FD6B8C3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4C5ABE-E213-F339-258A-F2AAFA08E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D5453-1966-4F08-9983-D0CEA7E084E9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A28989-E57C-1A0D-6804-A06C0D8E5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FA1B56-7B73-58B7-2999-A36F27DE4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A9E42-A5F2-4710-9557-BFA5802A6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586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27BCA9-A274-A65A-6506-314117AAF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D5453-1966-4F08-9983-D0CEA7E084E9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9A2D94-C41E-9F95-755E-57C7EB174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7AECEF-B384-08C5-0E0C-C7736981E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A9E42-A5F2-4710-9557-BFA5802A6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707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B1D96-8D5B-462A-27C3-426C5DD72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F46289-166D-35C2-F3B5-EA92C9F8E2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4D9936-DB52-A1D7-DB93-47B5CB51B6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067EB5-596D-2731-3F8B-8A4FCC118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D5453-1966-4F08-9983-D0CEA7E084E9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D0C633-9D27-576C-AB1C-A7D7615AC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0F7B3-CFC9-72E7-5961-01CFF02D7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A9E42-A5F2-4710-9557-BFA5802A6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789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4523A-3896-384B-0576-B0F4516DB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102B32-E9CB-244D-02A7-1AB50985CC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4599A-105E-5503-5367-F0A7FECF89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885497-5C39-B66F-09A4-2EBED2455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D5453-1966-4F08-9983-D0CEA7E084E9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0E7119-0967-7165-97F2-D4C35B73C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17F776-FD6C-0FA5-A657-C302D6778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A9E42-A5F2-4710-9557-BFA5802A6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821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5A0297-9086-5866-3020-E4822B352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01A502-A8CA-D6DE-CFBD-D7CBCE668E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643EF-9059-9F5E-06BD-CA0F97FAA5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3D5453-1966-4F08-9983-D0CEA7E084E9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3E43F4-D798-0A7C-4776-1FC8DA277D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0DE543-AFA4-6485-1531-267542545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FA9E42-A5F2-4710-9557-BFA5802A6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77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1AA2F67-5BCD-D1B6-4A03-6E4D26C185C0}"/>
              </a:ext>
            </a:extLst>
          </p:cNvPr>
          <p:cNvSpPr txBox="1"/>
          <p:nvPr/>
        </p:nvSpPr>
        <p:spPr>
          <a:xfrm>
            <a:off x="538046" y="111513"/>
            <a:ext cx="11460666" cy="651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Lorem Ipsum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What is Lorem Ipsum?</a:t>
            </a: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Lorem Ipsum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18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popularised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in the 1960s with the release of Letraset sheets containing Lorem Ipsum passages, and more recently with desktop publishing software like Aldus PageMaker including versions of Lorem Ipsum.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Where does it come from?</a:t>
            </a:r>
            <a:endParaRPr lang="en-US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18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consectetur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18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Finibus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Bonorum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et </a:t>
            </a:r>
            <a:r>
              <a:rPr lang="en-US" sz="18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Malorum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" (The Extremes of Good and Evil) by Cicero, written in 45 BC. This book is a treatise on the theory of ethics, very popular during the Renaissance. The first line of Lorem Ipsum, "Lorem ipsum dolor sit </a:t>
            </a:r>
            <a:r>
              <a:rPr lang="en-US" sz="18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amet</a:t>
            </a: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..", comes from a line in section 1.10.32.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724891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Marvin Garcia</dc:creator>
  <cp:lastModifiedBy>Marvin Garcia</cp:lastModifiedBy>
  <cp:revision>1</cp:revision>
  <dcterms:created xsi:type="dcterms:W3CDTF">2026-04-10T21:23:20Z</dcterms:created>
  <dcterms:modified xsi:type="dcterms:W3CDTF">2026-04-10T21:23:50Z</dcterms:modified>
</cp:coreProperties>
</file>