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9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DB24C-BDC7-B1E2-4057-E8A59CD43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0F5594-298F-0585-6298-230C2F2FF3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2F99B-A930-AE55-3300-D4FF99FAE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796FA-5409-309A-1D45-0E230E808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028A49-0096-2977-5E34-B9C5D350A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1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F0E33-8041-3E95-9A09-BCAE4A934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3ED0E-FCD4-7046-205F-A28CC21EB7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D0189-7F08-E742-D79D-DA9EA6880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5DD76-632D-951E-D5C7-C0B5B1F2F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90064-EC7C-C094-3310-BD4DE673E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096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9203AE-A5EC-F7CF-B621-82E9C5916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D94100-DCBF-E8CC-88DF-197861F2D3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DF54B-8665-81D7-58B7-79894587F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F244B-DA7D-3B53-8544-12D86AA82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50880-BC96-D040-216F-968ADFD47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4D2AD-A6C1-9B94-132B-16BE59C12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489D39-D949-5B9D-6111-AE7A51ECF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7174C-7BB0-B4DE-9342-034C9FA44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3B09AA-4673-27DB-3E87-7F20046CE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793EE-A3F6-096E-BB70-A31CCAA74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84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C11E8-E1DD-F16F-AF77-75F7DAF25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19285-2D76-4625-D879-6D769A996A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778BA-1976-D7EC-BC44-95AE8BD56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6309B-1FF7-511C-3B6D-8895EBC1E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BF009-B06C-A095-52FF-725E0D92E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4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B0E98-39CC-F0F4-CF56-ABFB13C0C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976E2-5851-6498-0A83-9925EF496A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A235D0-DB17-0D0B-75BD-CB3366FA6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D4C8AD-2973-3A65-D611-DF5E8BC26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76A8F6-DF14-3735-4E3B-423222705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E78EF9-7826-6756-B89D-407DC37F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54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73F6F-F99C-B1D9-3A33-D63C8B9D5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1ECDAF-2012-0408-16E4-FBC6740B3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AD8F74-8BFC-C0C9-4D48-028E0CFB81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40072C-7937-FA50-FAC9-DC4D227AA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1DA81D-D6D6-09F9-D647-3FD6CA500A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D48BF7-7ABF-B37C-3C96-71C01DABF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926C849-F752-5232-273C-75398C7B1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88E8AF-E95A-9CB5-4100-42A440048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12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1D0EC-C329-09CF-F45F-77C7EDB6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AEE6B2-5E73-0FF2-F8CE-58DC610A1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D9BE6A-171E-7C32-9497-5CBA11846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274AF-1000-761C-CAD4-90658C1CA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428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D7E6AE-82EB-66AF-73A8-EEAA6135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BE9D4A-39CA-F156-DFE4-C13EDE38A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B2F45-1082-B469-DE31-B7CBCC18A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85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9CDDD-C8D7-9058-CA26-DC2F798FE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2B7E0-0F59-B4F2-B21A-B26C362525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EEB1AE-D0C4-7A8F-AB2C-69284D5B7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D38463-9CF1-C2BA-67EE-2501D03E6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1956C-B934-B8ED-8B7C-8658C4DAC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77AAE9-10E4-41CD-0A80-E1986C524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52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579FE-B159-ED1D-60FF-86779CE0E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56D1A0-62BF-1916-E593-EC314BE183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C7F68D-047A-3F3A-A45D-3329B8906F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92BD96-8B0D-E8E4-F9F5-3F259633E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2587DA-21D2-D87F-E4C5-1AF1BE9AE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F3840D-ACF1-55A8-C825-55AC95B95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899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6E56C8-6382-1F1B-1807-F63FD7B92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A3752C-F4B4-9F14-27FA-781840FF2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712B8-E133-7A57-5EA2-B94E90D4F0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D4C13F-98B2-48B0-8B9E-9ECBB62F1954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ACC296-B16D-DCB5-6E9F-E9C17DC62C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3872A-6860-E433-7000-149257795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179938-DC12-4955-8BC5-A4885EF51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9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3D2724-64DF-E4D9-5A10-1A4065DAF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66" y="1139253"/>
            <a:ext cx="12110867" cy="509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74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Marvin Garcia</dc:creator>
  <cp:lastModifiedBy>Marvin Garcia</cp:lastModifiedBy>
  <cp:revision>1</cp:revision>
  <dcterms:created xsi:type="dcterms:W3CDTF">2026-04-10T21:24:04Z</dcterms:created>
  <dcterms:modified xsi:type="dcterms:W3CDTF">2026-04-10T21:24:40Z</dcterms:modified>
</cp:coreProperties>
</file>