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4" autoAdjust="0"/>
    <p:restoredTop sz="94660"/>
  </p:normalViewPr>
  <p:slideViewPr>
    <p:cSldViewPr snapToGrid="0">
      <p:cViewPr varScale="1">
        <p:scale>
          <a:sx n="86" d="100"/>
          <a:sy n="86" d="100"/>
        </p:scale>
        <p:origin x="102" y="4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EDB819-6E9C-6410-6553-CA1A86B77A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4EE771-FFB0-B4F8-FCF0-A8425D90E2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49B1F-9C5F-8FA2-9CC3-A0FFA094A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C46BA-DD3F-4DBC-B2D9-4F5E839FD4A5}" type="datetimeFigureOut">
              <a:rPr lang="en-US" smtClean="0"/>
              <a:t>4/11/2026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2EE398-46D6-39DF-AC43-95A1CBC41D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8C3B7F-56C8-197B-64E3-A1E11C3A6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1A138-D182-4100-967C-4570022982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0662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E46D02-401D-1057-E074-AE47FC353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7A22F7-FFDE-4C54-6F9A-3BB85167B4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4E6180-9880-2655-0765-EB2E6BA3B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C46BA-DD3F-4DBC-B2D9-4F5E839FD4A5}" type="datetimeFigureOut">
              <a:rPr lang="en-US" smtClean="0"/>
              <a:t>4/11/2026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6987D8-53DF-EDFF-E13B-99BB69151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A1C2A2-1BD3-878A-1CEE-D270526C1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1A138-D182-4100-967C-4570022982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077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6174F18-A07F-ED2D-D882-76B69D97BF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641F8E-BE56-1266-3B29-A23FC39E6B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86C809-1F83-96BA-C850-B4A400A611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C46BA-DD3F-4DBC-B2D9-4F5E839FD4A5}" type="datetimeFigureOut">
              <a:rPr lang="en-US" smtClean="0"/>
              <a:t>4/11/2026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908FAC-18C3-DEF7-8469-6E4C0EA35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E05773-9535-5836-F3FE-61D6F8A772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1A138-D182-4100-967C-4570022982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363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B9B71-C631-2F7D-F8FA-420081BC21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851FC-61B6-28CE-7DD7-53BB9104C9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896650-253C-CBA1-84DB-AA3B135391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C46BA-DD3F-4DBC-B2D9-4F5E839FD4A5}" type="datetimeFigureOut">
              <a:rPr lang="en-US" smtClean="0"/>
              <a:t>4/11/2026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E333C9-2A59-EEF3-6B6D-638CBB33C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F7831A-04A1-B8A6-DE5D-522661BA4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1A138-D182-4100-967C-4570022982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119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62D268-3375-33A2-C7A1-5C02670624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99AF92-A966-415C-839D-BB9A455BF4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1E55FB-D8FC-4934-8EC4-D89199676C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C46BA-DD3F-4DBC-B2D9-4F5E839FD4A5}" type="datetimeFigureOut">
              <a:rPr lang="en-US" smtClean="0"/>
              <a:t>4/11/2026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CAFE61-7C58-2207-9C90-DFAD740E7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6B6568-415A-0F46-A3A8-50C8FB889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1A138-D182-4100-967C-4570022982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2204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92EA7C-E7F7-84D6-CF5E-7A0EDDA4E5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484D9-A6C7-A8D3-ABB5-696B3A0951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DFF63B-8B84-EB4A-7CED-62F63875C7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5B52F3-923A-4974-7B9A-F6A7136650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C46BA-DD3F-4DBC-B2D9-4F5E839FD4A5}" type="datetimeFigureOut">
              <a:rPr lang="en-US" smtClean="0"/>
              <a:t>4/11/2026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07E13C-E07B-899F-79D9-DD8F2873C7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326EA9-591F-374A-C7DD-403123BCE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1A138-D182-4100-967C-4570022982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5003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B44257-9FF6-F440-BBF7-2AA6A9CE0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C2F1E6-8DE7-FBD7-5AFB-0A44C4E004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CCD999-53DA-E1B6-5944-8C08379B14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FD57753-D483-0244-7B81-67CE9C7A32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C18C22-8D20-82E1-7EF8-082E4A74F1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816DD7-A04F-DFC6-68C7-DEEE1542B5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C46BA-DD3F-4DBC-B2D9-4F5E839FD4A5}" type="datetimeFigureOut">
              <a:rPr lang="en-US" smtClean="0"/>
              <a:t>4/11/2026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9C8471E-737F-C27C-B074-38C033C36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52C3A3-580F-A390-E3B9-97CF12E43D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1A138-D182-4100-967C-4570022982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013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31A034-6F34-7BA1-660F-C971A7872C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272163-255E-49B6-ABF1-D0E86E4637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C46BA-DD3F-4DBC-B2D9-4F5E839FD4A5}" type="datetimeFigureOut">
              <a:rPr lang="en-US" smtClean="0"/>
              <a:t>4/11/2026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0BA6E23-E562-56A1-EB7E-C9B3B09E2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B85C4C8-54C0-2C38-0AA2-326FEAEB1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1A138-D182-4100-967C-4570022982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4584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7595712-D30E-B5AA-80F4-9589C04BD9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C46BA-DD3F-4DBC-B2D9-4F5E839FD4A5}" type="datetimeFigureOut">
              <a:rPr lang="en-US" smtClean="0"/>
              <a:t>4/11/2026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C527846-3B04-A075-FAC1-FEB333EF3A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F6B345-491E-B399-505D-22F4A6EA3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1A138-D182-4100-967C-4570022982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674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D2154-B124-E9C4-4A6E-40E6440F3B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D0EB1F-BA80-25C9-26A4-C5D7C8E495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BAD73E-291F-EC27-D1EF-C29EB0315F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61BFB9-E3D7-B3BA-B45F-6F70787B3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C46BA-DD3F-4DBC-B2D9-4F5E839FD4A5}" type="datetimeFigureOut">
              <a:rPr lang="en-US" smtClean="0"/>
              <a:t>4/11/2026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BEDFE7-C7FF-6D38-5EA4-AC75DAFA21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9ED4F8-1C35-B3FD-09B2-D72054D1A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1A138-D182-4100-967C-4570022982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138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CC7D8E-5CA9-7458-221E-149CF23707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1B9528D-B463-DF3A-4CAF-3A3B74D6FA0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291097-FD3E-EB04-C5E3-502BF112CD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C54481-ED93-36AE-E1A0-B95F92F0D2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C46BA-DD3F-4DBC-B2D9-4F5E839FD4A5}" type="datetimeFigureOut">
              <a:rPr lang="en-US" smtClean="0"/>
              <a:t>4/11/2026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85CB98-430F-2F35-3778-B416A26BB8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EEB088-FBDA-C93B-C80A-958C84B97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1A138-D182-4100-967C-4570022982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478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0B158FD-9E87-6BB5-84CD-9838D73A3D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F7B95A-BEEA-035F-6A7D-62740EA5FA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690F89-1E74-E61E-02A4-A067CA576C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2EC46BA-DD3F-4DBC-B2D9-4F5E839FD4A5}" type="datetimeFigureOut">
              <a:rPr lang="en-US" smtClean="0"/>
              <a:t>4/11/2026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6BAD7C-F3FA-4C4C-3AFF-641BF0F93F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117571-68FE-B842-C96D-F50E9C39F1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6E1A138-D182-4100-967C-4570022982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075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4B5A749-4438-45C0-8F05-91EF7F8564BF}"/>
              </a:ext>
            </a:extLst>
          </p:cNvPr>
          <p:cNvSpPr txBox="1"/>
          <p:nvPr/>
        </p:nvSpPr>
        <p:spPr>
          <a:xfrm>
            <a:off x="566835" y="443088"/>
            <a:ext cx="6097554" cy="4422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Lorem Ipsum</a:t>
            </a:r>
          </a:p>
          <a:p>
            <a:pPr marL="0" marR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What is Lorem Ipsum?</a:t>
            </a:r>
            <a:endParaRPr lang="en-US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Lorem Ipsum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</a:t>
            </a:r>
            <a:r>
              <a:rPr lang="en-US" sz="1800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popularised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in the 1960s with the release of Letraset sheets containing Lorem Ipsum passages, and more recently with desktop publishing software like Aldus PageMaker including versions of Lorem Ipsum.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FD36F2B-7B7E-630E-6BBC-489BCEC0A4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49" y="3610682"/>
            <a:ext cx="2795561" cy="27955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110524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</Words>
  <Application>Microsoft Office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Marvin Garcia</dc:creator>
  <cp:lastModifiedBy>Marvin Garcia</cp:lastModifiedBy>
  <cp:revision>3</cp:revision>
  <dcterms:created xsi:type="dcterms:W3CDTF">2026-04-10T21:46:56Z</dcterms:created>
  <dcterms:modified xsi:type="dcterms:W3CDTF">2026-04-11T16:33:55Z</dcterms:modified>
</cp:coreProperties>
</file>