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4" autoAdjust="0"/>
    <p:restoredTop sz="94660"/>
  </p:normalViewPr>
  <p:slideViewPr>
    <p:cSldViewPr snapToGrid="0">
      <p:cViewPr varScale="1">
        <p:scale>
          <a:sx n="86" d="100"/>
          <a:sy n="86" d="100"/>
        </p:scale>
        <p:origin x="102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DB24C-BDC7-B1E2-4057-E8A59CD43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0F5594-298F-0585-6298-230C2F2FF3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D2F99B-A930-AE55-3300-D4FF99FAE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4C13F-98B2-48B0-8B9E-9ECBB62F1954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E796FA-5409-309A-1D45-0E230E808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028A49-0096-2977-5E34-B9C5D350A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9938-DC12-4955-8BC5-A4885EF5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211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9F0E33-8041-3E95-9A09-BCAE4A934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53ED0E-FCD4-7046-205F-A28CC21EB7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5D0189-7F08-E742-D79D-DA9EA68802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4C13F-98B2-48B0-8B9E-9ECBB62F1954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75DD76-632D-951E-D5C7-C0B5B1F2F5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690064-EC7C-C094-3310-BD4DE673E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9938-DC12-4955-8BC5-A4885EF5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096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9203AE-A5EC-F7CF-B621-82E9C59166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D94100-DCBF-E8CC-88DF-197861F2D3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2DF54B-8665-81D7-58B7-79894587F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4C13F-98B2-48B0-8B9E-9ECBB62F1954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4F244B-DA7D-3B53-8544-12D86AA82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050880-BC96-D040-216F-968ADFD47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9938-DC12-4955-8BC5-A4885EF5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21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4D2AD-A6C1-9B94-132B-16BE59C12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489D39-D949-5B9D-6111-AE7A51ECF4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47174C-7BB0-B4DE-9342-034C9FA44B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4C13F-98B2-48B0-8B9E-9ECBB62F1954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3B09AA-4673-27DB-3E87-7F20046CE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F793EE-A3F6-096E-BB70-A31CCAA74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9938-DC12-4955-8BC5-A4885EF5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84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AC11E8-E1DD-F16F-AF77-75F7DAF25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B19285-2D76-4625-D879-6D769A996A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1778BA-1976-D7EC-BC44-95AE8BD56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4C13F-98B2-48B0-8B9E-9ECBB62F1954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86309B-1FF7-511C-3B6D-8895EBC1E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7BF009-B06C-A095-52FF-725E0D92E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9938-DC12-4955-8BC5-A4885EF5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45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B0E98-39CC-F0F4-CF56-ABFB13C0C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7976E2-5851-6498-0A83-9925EF496A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A235D0-DB17-0D0B-75BD-CB3366FA6B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D4C8AD-2973-3A65-D611-DF5E8BC26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4C13F-98B2-48B0-8B9E-9ECBB62F1954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76A8F6-DF14-3735-4E3B-4232227056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E78EF9-7826-6756-B89D-407DC37F1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9938-DC12-4955-8BC5-A4885EF5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754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73F6F-F99C-B1D9-3A33-D63C8B9D54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1ECDAF-2012-0408-16E4-FBC6740B3F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AD8F74-8BFC-C0C9-4D48-028E0CFB81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40072C-7937-FA50-FAC9-DC4D227AA4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A1DA81D-D6D6-09F9-D647-3FD6CA500A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9D48BF7-7ABF-B37C-3C96-71C01DABF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4C13F-98B2-48B0-8B9E-9ECBB62F1954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926C849-F752-5232-273C-75398C7B1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388E8AF-E95A-9CB5-4100-42A440048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9938-DC12-4955-8BC5-A4885EF5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912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1D0EC-C329-09CF-F45F-77C7EDB61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AEE6B2-5E73-0FF2-F8CE-58DC610A1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4C13F-98B2-48B0-8B9E-9ECBB62F1954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D9BE6A-171E-7C32-9497-5CBA11846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3274AF-1000-761C-CAD4-90658C1CA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9938-DC12-4955-8BC5-A4885EF5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428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5D7E6AE-82EB-66AF-73A8-EEAA6135B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4C13F-98B2-48B0-8B9E-9ECBB62F1954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BE9D4A-39CA-F156-DFE4-C13EDE38A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BB2F45-1082-B469-DE31-B7CBCC18A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9938-DC12-4955-8BC5-A4885EF5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385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9CDDD-C8D7-9058-CA26-DC2F798FE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32B7E0-0F59-B4F2-B21A-B26C362525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EEB1AE-D0C4-7A8F-AB2C-69284D5B79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D38463-9CF1-C2BA-67EE-2501D03E6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4C13F-98B2-48B0-8B9E-9ECBB62F1954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01956C-B934-B8ED-8B7C-8658C4DAC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77AAE9-10E4-41CD-0A80-E1986C524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9938-DC12-4955-8BC5-A4885EF5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052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579FE-B159-ED1D-60FF-86779CE0E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56D1A0-62BF-1916-E593-EC314BE183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C7F68D-047A-3F3A-A45D-3329B8906F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92BD96-8B0D-E8E4-F9F5-3F259633E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4C13F-98B2-48B0-8B9E-9ECBB62F1954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2587DA-21D2-D87F-E4C5-1AF1BE9AE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F3840D-ACF1-55A8-C825-55AC95B95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9938-DC12-4955-8BC5-A4885EF5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899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6E56C8-6382-1F1B-1807-F63FD7B92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A3752C-F4B4-9F14-27FA-781840FF25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F712B8-E133-7A57-5EA2-B94E90D4F0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6D4C13F-98B2-48B0-8B9E-9ECBB62F1954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ACC296-B16D-DCB5-6E9F-E9C17DC62C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C3872A-6860-E433-7000-149257795B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F179938-DC12-4955-8BC5-A4885EF5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592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B1A44C7-F94A-7F27-20F7-5987B7C3E3D2}"/>
              </a:ext>
            </a:extLst>
          </p:cNvPr>
          <p:cNvSpPr txBox="1"/>
          <p:nvPr/>
        </p:nvSpPr>
        <p:spPr>
          <a:xfrm>
            <a:off x="680225" y="221323"/>
            <a:ext cx="11140068" cy="28301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Lorem Ipsum</a:t>
            </a:r>
          </a:p>
          <a:p>
            <a:pPr marL="0" marR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What is Lorem Ipsum?</a:t>
            </a:r>
            <a:endParaRPr lang="en-US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Lorem Ipsum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18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popularised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in the 1960s with the release of Letraset sheets containing Lorem Ipsum passages, and more recently with desktop publishing software like Aldus PageMaker including versions of Lorem Ipsum.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D1425B-3D0F-E89A-6B89-603520711B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8768" y="3284034"/>
            <a:ext cx="5334464" cy="344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748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106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Marvin Garcia</dc:creator>
  <cp:lastModifiedBy>Marvin Garcia</cp:lastModifiedBy>
  <cp:revision>2</cp:revision>
  <dcterms:created xsi:type="dcterms:W3CDTF">2026-04-10T21:24:04Z</dcterms:created>
  <dcterms:modified xsi:type="dcterms:W3CDTF">2026-04-10T21:25:24Z</dcterms:modified>
</cp:coreProperties>
</file>