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매출이 전년 대비 늘었다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성장세가 꺾였어요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비용을 줄이자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점유율이 3분기에 반등했다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이것이 최선인가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731520"/>
            <a:ext cx="82296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>
                <a:ea typeface="맑은 고딕"/>
              </a:rPr>
              <a:t>지금 진입해야 한다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9144000" cy="2743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ea typeface="맑은 고딕"/>
              </a:rPr>
              <a:t>본문은 읽을 수 있는 크기로 들어갑니다.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