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054849220cd4dc5" /><Relationship Type="http://schemas.openxmlformats.org/package/2006/relationships/metadata/core-properties" Target="/docProps/core.xml" Id="R3521ac2945be4a8f" /><Relationship Type="http://schemas.openxmlformats.org/officeDocument/2006/relationships/extended-properties" Target="/docProps/app.xml" Id="Rf9f88b4ef8414dc3" /><Relationship Type="http://schemas.openxmlformats.org/officeDocument/2006/relationships/custom-properties" Target="/docProps/custom.xml" Id="Rec7dfeba924c4ed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76618c8506e648c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76618c8506e648c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18e5acab22c4e9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47f1c0d181f45f6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a17f533cb3c428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f4350c5a53a42d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fcf2448a056453c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40269c774744d6d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7fbf13ee97426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Tracking damage fixture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spc="300">
                <a:ea typeface="Malgun Gothic"/>
              </a:rPr>
              <a:t>자간이 벌어진 한글 본문입니다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2026-07-11T13:20:50Z</dcterms:created>
  <cp:lastModifiedBy>OfficeCLI</cp:lastModifiedBy>
  <dcterms:modified xsi:type="dcterms:W3CDTF">2026-07-11T13:20:50Z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2026-07-11T13:20:56Z</vt:lpwstr>
  </op:property>
</op:Properties>
</file>