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latin typeface="Arial"/>
              </a:rPr>
              <a:t>아리알에 실린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cp:revision>1</cp:revision>
  <dcterms:created xsi:type="dcterms:W3CDTF">2013-01-27T09:14:16Z</dcterms:created>
  <dcterms:modified xsi:type="dcterms:W3CDTF">2026-07-10T20:21:12Z</dcterms:modified>
  <cp:category/>
</cp:coreProperties>
</file>