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914400"/>
            <a:ext cx="73152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600">
                <a:ea typeface="맑은 고딕"/>
              </a:rPr>
              <a:t>growth was structural—not cyclical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python-pptx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python-pptx</dc:creator>
  <cp:keywords/>
  <dc:description/>
  <cp:lastModifiedBy>python-pptx</cp:lastModifiedBy>
  <cp:revision>1</cp:revision>
  <dcterms:created xsi:type="dcterms:W3CDTF">2026-08-08T16:40:36Z</dcterms:created>
  <dcterms:modified xsi:type="dcterms:W3CDTF">2026-08-08T16:40:36Z</dcterms:modified>
  <cp:category/>
</cp:coreProperties>
</file>