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Section title 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54864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Body block content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0" y="1828800"/>
            <a:ext cx="3657600" cy="228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Side note block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