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slides/slide1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68051c7ec12e4a29" /><Relationship Type="http://schemas.openxmlformats.org/package/2006/relationships/metadata/core-properties" Target="/docProps/core.xml" Id="R1dc6c5c356fc407e" /><Relationship Type="http://schemas.openxmlformats.org/officeDocument/2006/relationships/extended-properties" Target="/docProps/app.xml" Id="R2acbb8942bc1407e" /><Relationship Type="http://schemas.openxmlformats.org/officeDocument/2006/relationships/custom-properties" Target="/docProps/custom.xml" Id="R97e53f1645484d41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727834d949da47be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727834d949da47be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07a57715f544920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6d7f703ffd14766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5de8a4db25d4b7c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36dafd4c9bb403a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c21ad2366061414e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c36251d1b7224a06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76bc8ce8cd748af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"/>
          <p:cNvSpPr/>
          <p:nvPr>
            <p:ph type="title"/>
          </p:nvPr>
        </p:nvSpPr>
        <p:spPr>
          <a:xfrm xmlns:a="http://schemas.openxmlformats.org/drawingml/2006/main">
            <a:off x="838200" y="365125"/>
            <a:ext cx="10515600" cy="13208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/>
              <a:t>Frame collision fixture</a:t>
            </a:r>
          </a:p>
        </p:txBody>
      </p:sp>
      <p:sp>
        <p:nvSpPr>
          <p:cNvPr id="100000" name="TextBox 2"/>
          <p:cNvSpPr txBox="1"/>
          <p:nvPr/>
        </p:nvSpPr>
        <p:spPr>
          <a:xfrm xmlns:a="http://schemas.openxmlformats.org/drawingml/2006/main">
            <a:off x="914400" y="2011680"/>
            <a:ext cx="7315200" cy="109728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/>
              <a:t>The first body frame carries a full sentence of visible text</a:t>
            </a:r>
          </a:p>
        </p:txBody>
      </p:sp>
      <p:sp>
        <p:nvSpPr>
          <p:cNvPr id="100001" name="TextBox 3"/>
          <p:cNvSpPr txBox="1"/>
          <p:nvPr/>
        </p:nvSpPr>
        <p:spPr>
          <a:xfrm xmlns:a="http://schemas.openxmlformats.org/drawingml/2006/main">
            <a:off x="914400" y="2011680"/>
            <a:ext cx="7315200" cy="109728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/>
              <a:t>The second frame sits directly on the first line of the first one</a:t>
            </a: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OfficeCLI/1.0.135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2026-07-11T13:20:57Z</dcterms:created>
  <cp:lastModifiedBy>OfficeCLI</cp:lastModifiedBy>
  <dcterms:modified xsi:type="dcterms:W3CDTF">2026-07-11T13:20:57Z</dcterms:modified>
</cp:coreProperties>
</file>

<file path=docProps/custom.xml><?xml version="1.0" encoding="utf-8"?>
<op:Properties xmlns:op="http://schemas.openxmlformats.org/officeDocument/2006/custom-properties">
  <op:property fmtid="{D5CDD505-2E9C-101B-9397-08002B2CF9AE}" pid="2" name="OfficeCLI.Version">
    <vt:lpwstr xmlns:vt="http://schemas.openxmlformats.org/officeDocument/2006/docPropsVTypes">1.0.135</vt:lpwstr>
  </op:property>
  <op:property fmtid="{D5CDD505-2E9C-101B-9397-08002B2CF9AE}" pid="3" name="OfficeCLI.LastModified">
    <vt:lpwstr xmlns:vt="http://schemas.openxmlformats.org/officeDocument/2006/docPropsVTypes">2026-07-11T13:21:04Z</vt:lpwstr>
  </op:property>
</op:Properties>
</file>