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slides/slide1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574b14491088404f" /><Relationship Type="http://schemas.openxmlformats.org/package/2006/relationships/metadata/core-properties" Target="/docProps/core.xml" Id="R4f6755fad8214e77" /><Relationship Type="http://schemas.openxmlformats.org/officeDocument/2006/relationships/extended-properties" Target="/docProps/app.xml" Id="Rf87e537658294b37" /><Relationship Type="http://schemas.openxmlformats.org/officeDocument/2006/relationships/custom-properties" Target="/docProps/custom.xml" Id="R8247603ab1f643fe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39673608f7c64c6f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39673608f7c64c6f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90824e6721947fc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da29498ee68d4485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d01ed4697664ad9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59cce6a0cc0646af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4c59fc55125c4e00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52317c4f532144c6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24e75836b244548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"/>
          <p:cNvSpPr/>
          <p:nvPr>
            <p:ph type="title"/>
          </p:nvPr>
        </p:nvSpPr>
        <p:spPr>
          <a:xfrm xmlns:a="http://schemas.openxmlformats.org/drawingml/2006/main">
            <a:off x="838200" y="365125"/>
            <a:ext cx="10515600" cy="13208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/>
              <a:t>Font slots resolve at render time</a:t>
            </a:r>
          </a:p>
        </p:txBody>
      </p:sp>
      <p:sp>
        <p:nvSpPr>
          <p:cNvPr id="100000" name="TextBox 2"/>
          <p:cNvSpPr txBox="1"/>
          <p:nvPr/>
        </p:nvSpPr>
        <p:spPr>
          <a:xfrm xmlns:a="http://schemas.openxmlformats.org/drawingml/2006/main">
            <a:off x="914400" y="2011680"/>
            <a:ext cx="7315200" cy="109728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/>
              <a:t>한글 본문이 기본 테마에서 폴백됩니다</a:t>
            </a: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OfficeCLI/1.0.135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2026-07-11T13:20:20Z</dcterms:created>
  <cp:lastModifiedBy>OfficeCLI</cp:lastModifiedBy>
  <dcterms:modified xsi:type="dcterms:W3CDTF">2026-07-11T13:20:20Z</dcterms:modified>
</cp:coreProperties>
</file>

<file path=docProps/custom.xml><?xml version="1.0" encoding="utf-8"?>
<op:Properties xmlns:op="http://schemas.openxmlformats.org/officeDocument/2006/custom-properties">
  <op:property fmtid="{D5CDD505-2E9C-101B-9397-08002B2CF9AE}" pid="2" name="OfficeCLI.Version">
    <vt:lpwstr xmlns:vt="http://schemas.openxmlformats.org/officeDocument/2006/docPropsVTypes">1.0.135</vt:lpwstr>
  </op:property>
  <op:property fmtid="{D5CDD505-2E9C-101B-9397-08002B2CF9AE}" pid="3" name="OfficeCLI.LastModified">
    <vt:lpwstr xmlns:vt="http://schemas.openxmlformats.org/officeDocument/2006/docPropsVTypes">2026-07-11T13:20:26Z</vt:lpwstr>
  </op:property>
</op:Properties>
</file>