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7/11/2026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914400"/>
            <a:ext cx="73152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000">
                <a:ea typeface="맑은 고딕"/>
              </a:rPr>
              <a:t>Quarterly results improved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73152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400">
                <a:ea typeface="맑은 고딕"/>
              </a:rPr>
              <a:t>구독 매출이 성장을 견인했습니다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</Words>
  <Application>Microsoft Office PowerPoint</Application>
  <PresentationFormat>와이드스크린</PresentationFormat>
  <Paragraphs>2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맑은 고딕</vt:lpstr>
      <vt:lpstr>Arial</vt:lpstr>
      <vt:lpstr>Calibri</vt:lpstr>
      <vt:lpstr>Office Theme</vt:lpstr>
      <vt:lpstr>PowerPoint 프레젠테이션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user</cp:lastModifiedBy>
  <cp:revision>1</cp:revision>
  <dcterms:created xsi:type="dcterms:W3CDTF">2013-01-27T09:14:16Z</dcterms:created>
  <dcterms:modified xsi:type="dcterms:W3CDTF">2026-07-10T20:21:13Z</dcterms:modified>
  <cp:category/>
</cp:coreProperties>
</file>