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1dea46313ee143cc" /><Relationship Type="http://schemas.openxmlformats.org/package/2006/relationships/metadata/core-properties" Target="/docProps/core.xml" Id="Rdca9f54623e34e39" /><Relationship Type="http://schemas.openxmlformats.org/officeDocument/2006/relationships/extended-properties" Target="/docProps/app.xml" Id="R152728b1dbed4080" /><Relationship Type="http://schemas.openxmlformats.org/officeDocument/2006/relationships/custom-properties" Target="/docProps/custom.xml" Id="Rc4e0f7a5629e4c31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0979fad122b6416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0979fad122b6416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5176ab685b24d9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0c0a4609b494dad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eb79dee03e345ac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8d9025dd5494aa6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0bf7d6aacdd423b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ddd835def9a9481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340a487f21422c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>
          <a:xfrm xmlns:a="http://schemas.openxmlformats.org/drawingml/2006/main">
            <a:off x="838200" y="365125"/>
            <a:ext cx="10515600" cy="13208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/>
              <a:t>Composed pipeline sanity check</a:t>
            </a:r>
          </a:p>
        </p:txBody>
      </p:sp>
      <p:sp>
        <p:nvSpPr>
          <p:cNvPr id="100000" name="TextBox 2"/>
          <p:cNvSpPr txBox="1"/>
          <p:nvPr/>
        </p:nvSpPr>
        <p:spPr>
          <a:xfrm xmlns:a="http://schemas.openxmlformats.org/drawingml/2006/main">
            <a:off x="914400" y="2011680"/>
            <a:ext cx="7315200" cy="109728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>
                <a:ea typeface="Malgun Gothic"/>
              </a:rPr>
              <a:t>한글 본문에 동아시아 슬롯을 지정했습니다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OfficeCLI/1.0.135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2026-07-11T13:20:28Z</dcterms:created>
  <cp:lastModifiedBy>OfficeCLI</cp:lastModifiedBy>
  <dcterms:modified xsi:type="dcterms:W3CDTF">2026-07-11T13:20:28Z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1.0.135</vt:lpwstr>
  </op:property>
  <op:property fmtid="{D5CDD505-2E9C-101B-9397-08002B2CF9AE}" pid="3" name="OfficeCLI.LastModified">
    <vt:lpwstr xmlns:vt="http://schemas.openxmlformats.org/officeDocument/2006/docPropsVTypes">2026-07-11T13:20:34Z</vt:lpwstr>
  </op:property>
</op:Properties>
</file>