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1519aa343a04895" /><Relationship Type="http://schemas.openxmlformats.org/package/2006/relationships/metadata/core-properties" Target="/docProps/core.xml" Id="R221fa70912f1403a" /><Relationship Type="http://schemas.openxmlformats.org/officeDocument/2006/relationships/extended-properties" Target="/docProps/app.xml" Id="R7b47c90ae728463c" /><Relationship Type="http://schemas.openxmlformats.org/officeDocument/2006/relationships/custom-properties" Target="/docProps/custom.xml" Id="R7d527e67117842e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f76f522c8d55432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f76f522c8d55432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d292d1f8f5496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1f59862150745c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ab192f686c64a2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0b3af7808b4433e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eb608a952a94ed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96a666062d141c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c9f3c650a345ae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Dash punctuation fixture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/>
              <a:t>The gate runs in CI — no server, no telemetry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2026-07-11T13:20:35Z</dcterms:created>
  <cp:lastModifiedBy>OfficeCLI</cp:lastModifiedBy>
  <dcterms:modified xsi:type="dcterms:W3CDTF">2026-07-11T13:20:35Z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2026-07-11T13:20:41Z</vt:lpwstr>
  </op:property>
</op:Properties>
</file>