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e2646cfe71f4623" /><Relationship Type="http://schemas.openxmlformats.org/package/2006/relationships/metadata/core-properties" Target="/docProps/core.xml" Id="Rb40601822c5f4a06" /><Relationship Type="http://schemas.openxmlformats.org/officeDocument/2006/relationships/extended-properties" Target="/docProps/app.xml" Id="R5a9db2a6dd374a4f" /><Relationship Type="http://schemas.openxmlformats.org/officeDocument/2006/relationships/custom-properties" Target="/docProps/custom.xml" Id="R363a3c3668444cb7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4480088f3074807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4480088f3074807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89c2c0136a940f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fc8eb018acd46ef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7fdaca4478542da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536a1544e4f4c37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e0bffce36b54d3c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0d36599a77dd424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aa2a8cb09441df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08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/>
              <a:t>Off canvas fixture</a:t>
            </a:r>
          </a:p>
        </p:txBody>
      </p:sp>
      <p:sp>
        <p:nvSpPr>
          <p:cNvPr id="100000" name="TextBox 2"/>
          <p:cNvSpPr txBox="1"/>
          <p:nvPr/>
        </p:nvSpPr>
        <p:spPr>
          <a:xfrm xmlns:a="http://schemas.openxmlformats.org/drawingml/2006/main">
            <a:off x="10058400" y="2011680"/>
            <a:ext cx="36576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/>
              <a:t>This body frame starts near the right edge and its glyphs run past the canvas boundary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OfficeCLI/1.0.135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2026-07-11T13:21:06Z</dcterms:created>
  <cp:lastModifiedBy>OfficeCLI</cp:lastModifiedBy>
  <dcterms:modified xsi:type="dcterms:W3CDTF">2026-07-11T13:21:06Z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1.0.135</vt:lpwstr>
  </op:property>
  <op:property fmtid="{D5CDD505-2E9C-101B-9397-08002B2CF9AE}" pid="3" name="OfficeCLI.LastModified">
    <vt:lpwstr xmlns:vt="http://schemas.openxmlformats.org/officeDocument/2006/docPropsVTypes">2026-07-11T13:21:12Z</vt:lpwstr>
  </op:property>
</op:Properties>
</file>