
<file path=[Content_Types].xml><?xml version="1.0" encoding="utf-8"?>
<Types xmlns="http://schemas.openxmlformats.org/package/2006/content-types"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3" r:id="rId3"/>
  </p:sldMasterIdLst>
  <p:notesMasterIdLst>
    <p:notesMasterId r:id="rId4"/>
  </p:notesMasterIdLst>
  <p:sldIdLst>
    <p:sldId id="256" r:id="rId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9" name="Google Shape;9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Tx">
  <p:cSld name="OBJECT_WITH_CAPTION_TEXT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12" name="Google Shape;12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ColTx">
  <p:cSld name="TITLE_AND_TWO_COLUMNS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15" name="Google Shape;1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16" name="Google Shape;1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/>
          <p:nvPr>
            <p:ph type="title"/>
          </p:nvPr>
        </p:nvSpPr>
        <p:spPr>
          <a:xfrm>
            <a:off x="838200" y="365125"/>
            <a:ext cx="10515600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/>
              <a:t>Composed pipeline sanity check</a:t>
            </a:r>
            <a:endParaRPr/>
          </a:p>
        </p:txBody>
      </p:sp>
      <p:sp>
        <p:nvSpPr>
          <p:cNvPr id="24" name="Google Shape;24;p7"/>
          <p:cNvSpPr txBox="1"/>
          <p:nvPr/>
        </p:nvSpPr>
        <p:spPr>
          <a:xfrm>
            <a:off x="914400" y="2011680"/>
            <a:ext cx="7315200" cy="1097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/>
              <a:t>한글 본문에 동아시아 슬롯을 지정했습니다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