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Market Overview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Competitive Analysis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Product Lineup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Expansion Strategy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Financial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Next Steps 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