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b701e7f9cec4a14" /><Relationship Type="http://schemas.openxmlformats.org/package/2006/relationships/metadata/core-properties" Target="/docProps/core.xml" Id="R3aa3331e8a09489c" /><Relationship Type="http://schemas.openxmlformats.org/officeDocument/2006/relationships/extended-properties" Target="/docProps/app.xml" Id="R125170ed0f4f4ab5" /><Relationship Type="http://schemas.openxmlformats.org/officeDocument/2006/relationships/custom-properties" Target="/docProps/custom.xml" Id="R3c22b1c5c4e6489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29bbbb5edac40b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29bbbb5edac40b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c049130cfd34f1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e2cec373508432a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9dcba9087d4ac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f8e6a203ba74a94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24980b8357412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20feaa049614ca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cb69129e584a23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Effective size fixture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400"/>
              <a:t>This attribution line was shrunk to four points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2026-07-11T13:20:42Z</dcterms:created>
  <cp:lastModifiedBy>OfficeCLI</cp:lastModifiedBy>
  <dcterms:modified xsi:type="dcterms:W3CDTF">2026-07-11T13:20:42Z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2026-07-11T13:20:48Z</vt:lpwstr>
  </op:property>
</op:Properties>
</file>